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772" r:id="rId2"/>
  </p:sldMasterIdLst>
  <p:sldIdLst>
    <p:sldId id="256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76" d="100"/>
          <a:sy n="76" d="100"/>
        </p:scale>
        <p:origin x="67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AA8967-D820-430B-9589-706F0F2F9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719AF2-CBF0-420C-9801-444676C95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BEB387-860E-4765-A78F-912FF860B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86D448-E642-422B-87F6-9D89C2C811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0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F33DEF-6A42-4C7E-9298-3799E6D830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AF523D-DBE5-483C-B1CF-EDF01B182F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786FFD-313F-42DC-A32D-D35D01D76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8256F-17D1-45A3-B581-C904CBF9D6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8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B837DB-65AD-4EDD-8583-F615C47F13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9A49FB-DCEC-4D8C-9A68-EC7901329C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0A6419-EBA9-4340-8D75-F2B673BCC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1A16FD-1B98-46C1-B508-E6DED210E8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46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5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56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88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53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57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91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67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F9FA2D-6A0F-4AB1-BA0B-8B8EF1D1E3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605F09-ED60-4398-9BD7-D7D3553BC1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65F6F6-DDB3-4CE8-8818-E6FF5EFF77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439A5-BBF8-4BF7-9C34-A178DF4C0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856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5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2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8ACDD7-5AC7-4432-9967-00A0834A75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774848-5F65-451D-883B-B0D31047DD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0EB8C3-3B60-4D6C-B527-4D182DD9F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55B23D-FBAB-408E-A608-E1FAADDED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74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A7D3D2-1263-48D5-9C8F-0179C80EF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FD683-B909-41F9-9BBA-B171BEA69D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F4707-3A9C-40B7-8DC3-988A6CFAF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A6B0D-D922-47B1-9E8A-8DBC108DF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57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5D1232F-DAC7-4D64-A722-854C2C1CBF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125F31A-DE49-4B2B-B1F9-FB0B76AC6D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9421C5-A643-4383-AA35-E5BD87D1AF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B42E3-EF9D-4F0C-9C17-E321D2855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184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AEBE047-B09E-4EC3-9850-23C3FDFEB1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B6FAF9-7A44-42FB-AC84-9CFAED4EE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05C9DB-C78B-499E-BB07-21AA44DA2E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BEEBF7-6C32-4D03-A5BB-9DFAFBC526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7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FF1873-0DC0-4DBC-9BB3-AC965CD76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DB459F-82F8-472E-87E5-007EE6A0B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AFE0F4-FE60-4F5A-BA7D-60E0D740C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979C13-BDAF-4909-9BCF-FDC888443D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31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CE181-E5CD-4FE8-B5D5-56945D4DBA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6A87C-4077-49FC-828E-6C576C4F1D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01447-57F0-4F97-ABFB-302F0474BE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128CC-382B-48B9-B828-54E0F9BF8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18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CD1EA2-D889-424E-AEA5-16DDB0FB74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328C6-75DC-4029-970D-A35A720037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35EFF9-BDEC-4BC3-A143-284302375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0943-5141-43FE-8EE2-C5B42A7E5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42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/>
            </a:gs>
            <a:gs pos="3333">
              <a:srgbClr val="000000"/>
            </a:gs>
            <a:gs pos="50000">
              <a:srgbClr val="333399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D80CA3-ECFB-482D-BA54-DDD128BB3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10291FF-538F-468F-81A8-689CE3C35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7CDF3D2-EEB1-4F53-A938-3D17C9F92A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0EDA9BC-081C-4755-BE8A-DE64ED9B10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C0DC994-72F9-4506-A0D1-7E1CDC5B73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26B380-BF10-47B7-84DD-47C2A7F56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5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8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5356790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/>
              <a:t> Ca 188</a:t>
            </a:r>
            <a:br>
              <a:rPr lang="en-US"/>
            </a:br>
            <a:r>
              <a:rPr lang="en-US"/>
              <a:t>NGỢI KHEN</a:t>
            </a:r>
            <a:br>
              <a:rPr lang="en-US"/>
            </a:br>
            <a:r>
              <a:rPr lang="en-US"/>
              <a:t>DÒNG HUYẾT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504E-D229-48D3-9E65-7C11B719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Ước Chúa dắt đến suối huyết tuôn đầy, </a:t>
            </a:r>
            <a:br>
              <a:rPr lang="en-US"/>
            </a:br>
            <a:r>
              <a:rPr lang="en-US"/>
              <a:t>cho tâm linh tôi rửa trắng trong đây; </a:t>
            </a:r>
          </a:p>
        </p:txBody>
      </p:sp>
    </p:spTree>
    <p:extLst>
      <p:ext uri="{BB962C8B-B14F-4D97-AF65-F5344CB8AC3E}">
        <p14:creationId xmlns:p14="http://schemas.microsoft.com/office/powerpoint/2010/main" val="361192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EDEB-B88C-49F4-8C7E-FC107AE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Xin Chiên Con gội tôi bằng huyết quý, </a:t>
            </a:r>
            <a:br>
              <a:rPr lang="en-US"/>
            </a:br>
            <a:r>
              <a:rPr lang="en-US"/>
              <a:t>ắt tâm tôi tinh anh tuyết khôn bì.</a:t>
            </a:r>
          </a:p>
        </p:txBody>
      </p:sp>
    </p:spTree>
    <p:extLst>
      <p:ext uri="{BB962C8B-B14F-4D97-AF65-F5344CB8AC3E}">
        <p14:creationId xmlns:p14="http://schemas.microsoft.com/office/powerpoint/2010/main" val="93654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8FD2-C34B-47C8-BB84-DFD386C4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Tinh bạch hơn tuyết nay! Tinh bạch hơn tuyết nay!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0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BCFB-875F-4BAF-9318-E77DBE26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Chúa lấy huyết báu phiếu trắng trong ngần,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Chắc tôi tinh bạch hơn tuyết muôn phần!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8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2B23-E57C-43DB-9451-F4190A96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Lâu nay tôi trụy lạc </a:t>
            </a:r>
            <a:br>
              <a:rPr lang="en-US"/>
            </a:br>
            <a:r>
              <a:rPr lang="vi-VN"/>
              <a:t>lìa nhà Cha, </a:t>
            </a:r>
            <a:br>
              <a:rPr lang="vi-VN"/>
            </a:br>
            <a:r>
              <a:rPr lang="vi-VN"/>
              <a:t>bước theo trần tục trên </a:t>
            </a:r>
            <a:br>
              <a:rPr lang="en-US"/>
            </a:br>
            <a:r>
              <a:rPr lang="vi-VN"/>
              <a:t>lối gian tà; </a:t>
            </a:r>
          </a:p>
        </p:txBody>
      </p:sp>
    </p:spTree>
    <p:extLst>
      <p:ext uri="{BB962C8B-B14F-4D97-AF65-F5344CB8AC3E}">
        <p14:creationId xmlns:p14="http://schemas.microsoft.com/office/powerpoint/2010/main" val="420803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9181-DA6A-467D-8E70-50FA1E5A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Tâm linh ô tội nầy đậm dường son, nước trong dương gian khôn rửa sạch hồn;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5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504E-D229-48D3-9E65-7C11B719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Quyết chí nắm chắc lấy hứa ngôn Ngài. </a:t>
            </a:r>
            <a:br>
              <a:rPr lang="en-US"/>
            </a:br>
            <a:r>
              <a:rPr lang="en-US"/>
              <a:t>Tôi gieo thân trong suối huyết vô nhai; </a:t>
            </a:r>
          </a:p>
        </p:txBody>
      </p:sp>
    </p:spTree>
    <p:extLst>
      <p:ext uri="{BB962C8B-B14F-4D97-AF65-F5344CB8AC3E}">
        <p14:creationId xmlns:p14="http://schemas.microsoft.com/office/powerpoint/2010/main" val="353954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EDEB-B88C-49F4-8C7E-FC107AE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Xin Chiên Con gội tôi bằng huyết quý, </a:t>
            </a:r>
            <a:br>
              <a:rPr lang="en-US"/>
            </a:br>
            <a:r>
              <a:rPr lang="en-US"/>
              <a:t>ắt tâm tôi tinh anh tuyết khôn bì.</a:t>
            </a:r>
          </a:p>
        </p:txBody>
      </p:sp>
    </p:spTree>
    <p:extLst>
      <p:ext uri="{BB962C8B-B14F-4D97-AF65-F5344CB8AC3E}">
        <p14:creationId xmlns:p14="http://schemas.microsoft.com/office/powerpoint/2010/main" val="311792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8FD2-C34B-47C8-BB84-DFD386C4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Tinh bạch hơn tuyết nay! Tinh bạch hơn tuyết nay!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6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BCFB-875F-4BAF-9318-E77DBE26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Chúa lấy huyết báu phiếu trắng trong ngần,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Chắc tôi tinh bạch hơn tuyết muôn phần!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1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2B23-E57C-43DB-9451-F4190A96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Tôi hân hoan </a:t>
            </a:r>
            <a:br>
              <a:rPr lang="en-US"/>
            </a:br>
            <a:r>
              <a:rPr lang="en-US"/>
              <a:t>ngợi khen dòng huyết báu, đã tuôn </a:t>
            </a:r>
            <a:br>
              <a:rPr lang="en-US"/>
            </a:br>
            <a:r>
              <a:rPr lang="en-US"/>
              <a:t>vì tội nhân </a:t>
            </a:r>
            <a:br>
              <a:rPr lang="en-US"/>
            </a:br>
            <a:r>
              <a:rPr lang="en-US"/>
              <a:t>khắp hoàn cầu; </a:t>
            </a:r>
          </a:p>
        </p:txBody>
      </p:sp>
    </p:spTree>
    <p:extLst>
      <p:ext uri="{BB962C8B-B14F-4D97-AF65-F5344CB8AC3E}">
        <p14:creationId xmlns:p14="http://schemas.microsoft.com/office/powerpoint/2010/main" val="12934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>
            <a:extLst>
              <a:ext uri="{FF2B5EF4-FFF2-40B4-BE49-F238E27FC236}">
                <a16:creationId xmlns:a16="http://schemas.microsoft.com/office/drawing/2014/main" id="{49804C47-77BA-457B-95AD-82981A9F3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05" y="5030788"/>
            <a:ext cx="10627566" cy="1631216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solidFill>
                    <a:srgbClr val="00206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Thánh</a:t>
            </a:r>
            <a:r>
              <a:rPr kumimoji="0" lang="en-US" sz="4000" b="1" i="0" u="none" strike="noStrike" kern="1200" cap="none" spc="0" normalizeH="0" baseline="0" noProof="0" dirty="0">
                <a:ln>
                  <a:solidFill>
                    <a:srgbClr val="00206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solidFill>
                    <a:srgbClr val="00206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Ca</a:t>
            </a:r>
            <a:r>
              <a:rPr kumimoji="0" lang="en-US" sz="4000" b="1" i="0" u="none" strike="noStrike" kern="1200" cap="none" spc="0" normalizeH="0" baseline="0" noProof="0" dirty="0">
                <a:ln>
                  <a:solidFill>
                    <a:srgbClr val="00206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 188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6000" b="1" i="0" u="none" strike="noStrike" kern="120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NGỢI KHEN DÒNG HUYẾT</a:t>
            </a:r>
            <a:endParaRPr kumimoji="0" lang="en-US" sz="6000" b="1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68E33-CB2E-42E5-9E27-C6BDF922F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E951D-7F34-4B9D-9242-6794C5C57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9181-DA6A-467D-8E70-50FA1E5A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Tôn vinh Con Độc Sanh từ Cha Thánh, đã mang lằn đòn đặng chữa tôi lành;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504E-D229-48D3-9E65-7C11B719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Tuy xưa tôi lang thang đi xa chuồng, </a:t>
            </a:r>
            <a:br>
              <a:rPr lang="en-US"/>
            </a:br>
            <a:r>
              <a:rPr lang="vi-VN"/>
              <a:t>tâm linh cưu mang khổ đau lo buồn;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EDEB-B88C-49F4-8C7E-FC107AE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Xin Chiên Con gội tôi bằng huyết quý, </a:t>
            </a:r>
            <a:br>
              <a:rPr lang="en-US"/>
            </a:br>
            <a:r>
              <a:rPr lang="en-US"/>
              <a:t>ắt tâm tôi tinh anh  tuyết khôn bì.</a:t>
            </a:r>
          </a:p>
        </p:txBody>
      </p:sp>
    </p:spTree>
    <p:extLst>
      <p:ext uri="{BB962C8B-B14F-4D97-AF65-F5344CB8AC3E}">
        <p14:creationId xmlns:p14="http://schemas.microsoft.com/office/powerpoint/2010/main" val="202521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8FD2-C34B-47C8-BB84-DFD386C4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Tinh bạch hơn tuyết nay! Tinh bạch hơn tuyết nay! 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BCFB-875F-4BAF-9318-E77DBE26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solidFill>
                  <a:srgbClr val="FFFF00"/>
                </a:solidFill>
              </a:rPr>
              <a:t>Chúa lấy huyết báu phiếu trắng trong ngần, </a:t>
            </a:r>
            <a:br>
              <a:rPr lang="vi-VN">
                <a:solidFill>
                  <a:srgbClr val="FFFF00"/>
                </a:solidFill>
              </a:rPr>
            </a:br>
            <a:r>
              <a:rPr lang="vi-VN">
                <a:solidFill>
                  <a:srgbClr val="FFFF00"/>
                </a:solidFill>
              </a:rPr>
              <a:t>Chắc tôi tinh bạch hơn tuyết muôn phần!</a:t>
            </a:r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6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2B23-E57C-43DB-9451-F4190A96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Jêsus mang </a:t>
            </a:r>
            <a:br>
              <a:rPr lang="en-US"/>
            </a:br>
            <a:r>
              <a:rPr lang="en-US"/>
              <a:t>thập tự nặng nề thay, </a:t>
            </a:r>
            <a:br>
              <a:rPr lang="en-US"/>
            </a:br>
            <a:r>
              <a:rPr lang="en-US"/>
              <a:t>mão gai Ngài đội </a:t>
            </a:r>
            <a:br>
              <a:rPr lang="en-US"/>
            </a:br>
            <a:r>
              <a:rPr lang="en-US"/>
              <a:t>đau khổ chi tày; </a:t>
            </a:r>
          </a:p>
        </p:txBody>
      </p:sp>
    </p:spTree>
    <p:extLst>
      <p:ext uri="{BB962C8B-B14F-4D97-AF65-F5344CB8AC3E}">
        <p14:creationId xmlns:p14="http://schemas.microsoft.com/office/powerpoint/2010/main" val="167396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9181-DA6A-467D-8E70-50FA1E5A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Tuy xưa Jêsus đau buồn phiền lao, </a:t>
            </a:r>
            <a:br>
              <a:rPr lang="vi-VN"/>
            </a:br>
            <a:r>
              <a:rPr lang="vi-VN"/>
              <a:t>há thập tự Ngài chịu </a:t>
            </a:r>
            <a:br>
              <a:rPr lang="en-US"/>
            </a:br>
            <a:r>
              <a:rPr lang="vi-VN"/>
              <a:t>luống công nào?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08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187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Tahoma</vt:lpstr>
      <vt:lpstr>Default Design</vt:lpstr>
      <vt:lpstr>Presentation1</vt:lpstr>
      <vt:lpstr>Thánh Ca 188 NGỢI KHEN DÒNG HUYẾT</vt:lpstr>
      <vt:lpstr>1. Tôi hân hoan  ngợi khen dòng huyết báu, đã tuôn  vì tội nhân  khắp hoàn cầu; </vt:lpstr>
      <vt:lpstr>Tôn vinh Con Độc Sanh từ Cha Thánh, đã mang lằn đòn đặng chữa tôi lành; </vt:lpstr>
      <vt:lpstr>Tuy xưa tôi lang thang đi xa chuồng,  tâm linh cưu mang khổ đau lo buồn; </vt:lpstr>
      <vt:lpstr>Xin Chiên Con gội tôi bằng huyết quý,  ắt tâm tôi tinh anh  tuyết khôn bì.</vt:lpstr>
      <vt:lpstr>Tinh bạch hơn tuyết nay! Tinh bạch hơn tuyết nay! </vt:lpstr>
      <vt:lpstr>Chúa lấy huyết báu phiếu trắng trong ngần,  Chắc tôi tinh bạch hơn tuyết muôn phần!</vt:lpstr>
      <vt:lpstr>2. Jêsus mang  thập tự nặng nề thay,  mão gai Ngài đội  đau khổ chi tày; </vt:lpstr>
      <vt:lpstr>Tuy xưa Jêsus đau buồn phiền lao,  há thập tự Ngài chịu  luống công nào? </vt:lpstr>
      <vt:lpstr>Ước Chúa dắt đến suối huyết tuôn đầy,  cho tâm linh tôi rửa trắng trong đây; </vt:lpstr>
      <vt:lpstr>Xin Chiên Con gội tôi bằng huyết quý,  ắt tâm tôi tinh anh tuyết khôn bì.</vt:lpstr>
      <vt:lpstr>Tinh bạch hơn tuyết nay! Tinh bạch hơn tuyết nay! </vt:lpstr>
      <vt:lpstr>Chúa lấy huyết báu phiếu trắng trong ngần,  Chắc tôi tinh bạch hơn tuyết muôn phần!</vt:lpstr>
      <vt:lpstr>3. Lâu nay tôi trụy lạc  lìa nhà Cha,  bước theo trần tục trên  lối gian tà; </vt:lpstr>
      <vt:lpstr>Tâm linh ô tội nầy đậm dường son, nước trong dương gian khôn rửa sạch hồn; </vt:lpstr>
      <vt:lpstr>Quyết chí nắm chắc lấy hứa ngôn Ngài.  Tôi gieo thân trong suối huyết vô nhai; </vt:lpstr>
      <vt:lpstr>Xin Chiên Con gội tôi bằng huyết quý,  ắt tâm tôi tinh anh tuyết khôn bì.</vt:lpstr>
      <vt:lpstr>Tinh bạch hơn tuyết nay! Tinh bạch hơn tuyết nay! </vt:lpstr>
      <vt:lpstr>Chúa lấy huyết báu phiếu trắng trong ngần,  Chắc tôi tinh bạch hơn tuyết muôn phần!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5</cp:revision>
  <dcterms:created xsi:type="dcterms:W3CDTF">2018-09-29T12:03:54Z</dcterms:created>
  <dcterms:modified xsi:type="dcterms:W3CDTF">2019-01-05T13:16:26Z</dcterms:modified>
</cp:coreProperties>
</file>