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350" r:id="rId3"/>
    <p:sldId id="35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86CC78-A61F-4834-9066-90C62B6C45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A9F61-0ECF-41C6-BC07-7DEC6C44BF8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32E021E-3BE9-423E-BD17-7A1E0D5427B7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6626CE7-C2DC-4E20-ABFF-E98D0E80C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5C2DAB-6BC1-4B3A-B79E-8C92F7E71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9910D-5857-4CF8-990E-EC4B13EA20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40299-6126-4588-B93C-9BBADEE8B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ED5D54-D6FD-419E-B123-03B656E5843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9C4EEE7-477B-4BF7-8CEB-F98E22DCA1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41F0A175-8E49-4E8A-8900-DB130BC592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A4C6C00-F985-4DF8-80A4-BC16101EC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DC9820-3555-424A-9AFF-591CFD01CAA4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6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52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55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0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5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4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46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63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8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E0614A-DD10-45D4-9203-AB4D2D0F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189</a:t>
            </a:r>
            <a:br>
              <a:rPr lang="vi-VN" dirty="0"/>
            </a:br>
            <a:r>
              <a:rPr lang="vi-VN" dirty="0"/>
              <a:t>XEM ƠN VÔ LƯỢNG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7DEDF5C-BA71-463E-93F5-155788FB47D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Xem ơn vô lượng </a:t>
            </a:r>
            <a:br>
              <a:rPr lang="en-US" altLang="en-US"/>
            </a:br>
            <a:r>
              <a:rPr lang="en-US" altLang="en-US"/>
              <a:t>vô biên. Ơn từ </a:t>
            </a:r>
            <a:br>
              <a:rPr lang="en-US" altLang="en-US"/>
            </a:br>
            <a:r>
              <a:rPr lang="en-US" altLang="en-US"/>
              <a:t>Cứu Chúa phổ biến.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BEEAB2C-90BB-403C-8DC1-91CB84ED50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Quyền phép huyết Chúa phiếu lòng sạch bấy. Hãy mau mau tin nhận ngay.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4287</TotalTime>
  <Words>24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189 XEM ƠN VÔ LƯỢNG </vt:lpstr>
      <vt:lpstr>Xem ơn vô lượng  vô biên. Ơn từ  Cứu Chúa phổ biến. </vt:lpstr>
      <vt:lpstr>Quyền phép huyết Chúa phiếu lòng sạch bấy. Hãy mau mau tin nhận ngay.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203</cp:revision>
  <dcterms:created xsi:type="dcterms:W3CDTF">2010-05-25T06:43:56Z</dcterms:created>
  <dcterms:modified xsi:type="dcterms:W3CDTF">2018-11-03T02:00:51Z</dcterms:modified>
</cp:coreProperties>
</file>