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60" r:id="rId9"/>
    <p:sldId id="361" r:id="rId10"/>
    <p:sldId id="356" r:id="rId11"/>
    <p:sldId id="357" r:id="rId12"/>
    <p:sldId id="362" r:id="rId13"/>
    <p:sldId id="363" r:id="rId14"/>
    <p:sldId id="358" r:id="rId15"/>
    <p:sldId id="359" r:id="rId16"/>
    <p:sldId id="364" r:id="rId17"/>
    <p:sldId id="3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1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E596C1-A709-47F7-A738-C7AD08150B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9AAA8-A8C5-4429-8E46-4AD21D991C9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E0DF8AF-7D9F-41CB-8B0B-FAE436FD04A5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E2267F5-5667-4220-B473-F8E78647E9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3B7EF68-20B3-46BA-8E82-496412A87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F7B9B-4933-4F94-9990-A43C7B810F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9A1C5-D96F-41E9-B496-E33DFBA650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36DBBC-F828-4554-86CC-0B9F717D9F8A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657A76A3-6BD7-4BD3-B3E1-5A3205F4DA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4F087112-6BFC-482E-A9F3-A071D38A82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2BA2D8FF-24A3-4C11-B62B-19FD84779B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E7BC13-2ACD-47F5-803A-B5251A9D6040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8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7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683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60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5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7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8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0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4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8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F0BA62-16F4-4683-9FCB-F0CDD279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190</a:t>
            </a:r>
            <a:br>
              <a:rPr lang="en-US" dirty="0"/>
            </a:br>
            <a:r>
              <a:rPr lang="en-US" dirty="0"/>
              <a:t>KHÔNG NHỜ BẠC VÀNG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4096C13-5E21-4524-AA44-62C958E929E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Ta nay được ơn cứu không nhờ chi bạc hay là vàng, bao nhiêu điều răn thánh xưa ngăn trên đường phục hoàn;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A1E196D-1817-4584-A133-15316E6411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cây</a:t>
            </a:r>
            <a:r>
              <a:rPr lang="en-US" altLang="en-US" dirty="0"/>
              <a:t> </a:t>
            </a:r>
            <a:r>
              <a:rPr lang="en-US" altLang="en-US" dirty="0" err="1"/>
              <a:t>gỗ</a:t>
            </a:r>
            <a:r>
              <a:rPr lang="en-US" altLang="en-US" dirty="0"/>
              <a:t> </a:t>
            </a:r>
            <a:r>
              <a:rPr lang="en-US" altLang="en-US" dirty="0" err="1"/>
              <a:t>nghĩa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kiêm</a:t>
            </a:r>
            <a:r>
              <a:rPr lang="en-US" altLang="en-US" dirty="0"/>
              <a:t> </a:t>
            </a:r>
            <a:r>
              <a:rPr lang="en-US" altLang="en-US" dirty="0" err="1"/>
              <a:t>toàn</a:t>
            </a:r>
            <a:r>
              <a:rPr lang="en-US" altLang="en-US" dirty="0"/>
              <a:t>,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nền</a:t>
            </a:r>
            <a:r>
              <a:rPr lang="en-US" altLang="en-US" dirty="0"/>
              <a:t> ban </a:t>
            </a:r>
            <a:br>
              <a:rPr lang="en-US" altLang="en-US" dirty="0"/>
            </a:b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chẩn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, </a:t>
            </a:r>
            <a:r>
              <a:rPr lang="en-US" altLang="en-US" dirty="0" err="1"/>
              <a:t>cất</a:t>
            </a:r>
            <a:r>
              <a:rPr lang="en-US" altLang="en-US" dirty="0"/>
              <a:t> </a:t>
            </a:r>
            <a:r>
              <a:rPr lang="en-US" altLang="en-US" dirty="0" err="1"/>
              <a:t>hết</a:t>
            </a:r>
            <a:br>
              <a:rPr lang="en-US" altLang="en-US" dirty="0"/>
            </a:br>
            <a:r>
              <a:rPr lang="en-US" altLang="en-US" dirty="0"/>
              <a:t>bao </a:t>
            </a:r>
            <a:r>
              <a:rPr lang="en-US" altLang="en-US" dirty="0" err="1"/>
              <a:t>kinh</a:t>
            </a:r>
            <a:r>
              <a:rPr lang="en-US" altLang="en-US" dirty="0"/>
              <a:t> </a:t>
            </a:r>
            <a:r>
              <a:rPr lang="en-US" altLang="en-US" dirty="0" err="1"/>
              <a:t>hoàng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6D4BF9E-90CB-4481-982B-BD6A63A341A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Hiện ta đắc cứu, chẳng do bạc với vàng, duy ân điển cứu ta hoàn toàn.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CCFB093-FBFF-4FFC-A89C-D1FCE971AAC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tự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tràn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bởi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hy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mọi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đàng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E5307FC-5A83-47D4-89B2-FDA1A5DE16C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Ta nay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nhờ</a:t>
            </a:r>
            <a:r>
              <a:rPr lang="en-US" altLang="en-US" dirty="0"/>
              <a:t> chi </a:t>
            </a:r>
            <a:r>
              <a:rPr lang="en-US" altLang="en-US" dirty="0" err="1"/>
              <a:t>bạc</a:t>
            </a:r>
            <a:r>
              <a:rPr lang="en-US" altLang="en-US" dirty="0"/>
              <a:t> hay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vàng</a:t>
            </a:r>
            <a:r>
              <a:rPr lang="en-US" altLang="en-US" dirty="0"/>
              <a:t>, </a:t>
            </a:r>
            <a:r>
              <a:rPr lang="en-US" altLang="en-US" dirty="0" err="1"/>
              <a:t>xưa</a:t>
            </a:r>
            <a:r>
              <a:rPr lang="en-US" altLang="en-US" dirty="0"/>
              <a:t> nay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quốc</a:t>
            </a:r>
            <a:r>
              <a:rPr lang="en-US" altLang="en-US" dirty="0"/>
              <a:t> ai hay </a:t>
            </a:r>
            <a:r>
              <a:rPr lang="en-US" altLang="en-US" dirty="0" err="1"/>
              <a:t>mua</a:t>
            </a:r>
            <a:r>
              <a:rPr lang="en-US" altLang="en-US" dirty="0"/>
              <a:t> </a:t>
            </a:r>
            <a:r>
              <a:rPr lang="en-US" altLang="en-US" dirty="0" err="1"/>
              <a:t>chuộc</a:t>
            </a:r>
            <a:r>
              <a:rPr lang="en-US" altLang="en-US" dirty="0"/>
              <a:t> </a:t>
            </a:r>
            <a:r>
              <a:rPr lang="en-US" altLang="en-US" dirty="0" err="1"/>
              <a:t>dặm</a:t>
            </a:r>
            <a:r>
              <a:rPr lang="en-US" altLang="en-US" dirty="0"/>
              <a:t> </a:t>
            </a:r>
            <a:r>
              <a:rPr lang="en-US" altLang="en-US" dirty="0" err="1"/>
              <a:t>đàng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35CE07E-C8D6-4044-9D00-FE5035BB2F6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cây</a:t>
            </a:r>
            <a:r>
              <a:rPr lang="en-US" altLang="en-US" dirty="0"/>
              <a:t> </a:t>
            </a:r>
            <a:r>
              <a:rPr lang="en-US" altLang="en-US" dirty="0" err="1"/>
              <a:t>gỗ</a:t>
            </a:r>
            <a:r>
              <a:rPr lang="en-US" altLang="en-US" dirty="0"/>
              <a:t> </a:t>
            </a:r>
            <a:r>
              <a:rPr lang="en-US" altLang="en-US" dirty="0" err="1"/>
              <a:t>nghĩa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kiêm</a:t>
            </a:r>
            <a:r>
              <a:rPr lang="en-US" altLang="en-US" dirty="0"/>
              <a:t> </a:t>
            </a:r>
            <a:r>
              <a:rPr lang="en-US" altLang="en-US" dirty="0" err="1"/>
              <a:t>toàn</a:t>
            </a:r>
            <a:r>
              <a:rPr lang="en-US" altLang="en-US" dirty="0"/>
              <a:t>,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nền</a:t>
            </a:r>
            <a:r>
              <a:rPr lang="en-US" altLang="en-US" dirty="0"/>
              <a:t> ban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chẩn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, </a:t>
            </a: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xưa</a:t>
            </a:r>
            <a:r>
              <a:rPr lang="en-US" altLang="en-US" dirty="0"/>
              <a:t> </a:t>
            </a:r>
            <a:r>
              <a:rPr lang="en-US" altLang="en-US" dirty="0" err="1"/>
              <a:t>tuôn</a:t>
            </a:r>
            <a:r>
              <a:rPr lang="en-US" altLang="en-US" dirty="0"/>
              <a:t> </a:t>
            </a:r>
            <a:r>
              <a:rPr lang="en-US" altLang="en-US" dirty="0" err="1"/>
              <a:t>tràn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B3BC2F5-2D62-414A-9ACC-68BE1D4D300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Hiện ta đắc cứu, chẳng do bạc với vàng, duy ân điển cứu ta hoàn toàn.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9B27F722-F2AB-4290-8E40-6889C06CCF2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tự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tràn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bởi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hy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mọi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đàng</a:t>
            </a:r>
            <a:r>
              <a:rPr lang="en-US" altLang="en-US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485AED24-3ECC-44D0-8737-2F748A15ED8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Ta nay được ơn cứu không nhờ chi bạc hay là vàng, muôn kim tiền </a:t>
            </a:r>
            <a:br>
              <a:rPr lang="en-US" altLang="en-US"/>
            </a:br>
            <a:r>
              <a:rPr lang="en-US" altLang="en-US"/>
              <a:t>không thể đem mua linh hồn nghèo nàn;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28E93FA-F2B7-4F25-826B-860ACD2A83E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cây</a:t>
            </a:r>
            <a:r>
              <a:rPr lang="en-US" altLang="en-US" dirty="0"/>
              <a:t> </a:t>
            </a:r>
            <a:r>
              <a:rPr lang="en-US" altLang="en-US" dirty="0" err="1"/>
              <a:t>gỗ</a:t>
            </a:r>
            <a:r>
              <a:rPr lang="en-US" altLang="en-US" dirty="0"/>
              <a:t> </a:t>
            </a:r>
            <a:r>
              <a:rPr lang="en-US" altLang="en-US" dirty="0" err="1"/>
              <a:t>nghĩa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kiêm</a:t>
            </a:r>
            <a:r>
              <a:rPr lang="en-US" altLang="en-US" dirty="0"/>
              <a:t> </a:t>
            </a:r>
            <a:r>
              <a:rPr lang="en-US" altLang="en-US" dirty="0" err="1"/>
              <a:t>toàn</a:t>
            </a:r>
            <a:r>
              <a:rPr lang="en-US" altLang="en-US" dirty="0"/>
              <a:t>,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nền</a:t>
            </a:r>
            <a:r>
              <a:rPr lang="en-US" altLang="en-US" dirty="0"/>
              <a:t> ban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chẩn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, </a:t>
            </a: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xưa</a:t>
            </a:r>
            <a:r>
              <a:rPr lang="en-US" altLang="en-US" dirty="0"/>
              <a:t> </a:t>
            </a:r>
            <a:r>
              <a:rPr lang="en-US" altLang="en-US" dirty="0" err="1"/>
              <a:t>tuôn</a:t>
            </a:r>
            <a:r>
              <a:rPr lang="en-US" altLang="en-US" dirty="0"/>
              <a:t> </a:t>
            </a:r>
            <a:r>
              <a:rPr lang="en-US" altLang="en-US" dirty="0" err="1"/>
              <a:t>tràn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29B0B1A-F05B-4504-B32D-CBA3599EBDD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Hiện ta đắc cứu, chẳng do bạc với vàng, duy ân điển cứu ta hoàn toàn.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8127353-5462-40D3-A299-CA292E10BAB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tự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tràn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bởi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hy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mọi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đàng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070D0D4-95C8-4FBC-9228-A557FDA9AAF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Ta nay được ơn cứu không nhờ chi bạc hay là vàng; nguyên con dòng </a:t>
            </a:r>
            <a:br>
              <a:rPr lang="en-US" altLang="en-US"/>
            </a:br>
            <a:r>
              <a:rPr lang="en-US" altLang="en-US"/>
              <a:t>A-đam, sanh trong </a:t>
            </a:r>
            <a:br>
              <a:rPr lang="en-US" altLang="en-US"/>
            </a:br>
            <a:r>
              <a:rPr lang="en-US" altLang="en-US"/>
              <a:t>ô tội bần hàn;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13C28DC-C213-40B2-B043-E3D6C33D45A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cây</a:t>
            </a:r>
            <a:r>
              <a:rPr lang="en-US" altLang="en-US" dirty="0"/>
              <a:t> </a:t>
            </a:r>
            <a:r>
              <a:rPr lang="en-US" altLang="en-US" dirty="0" err="1"/>
              <a:t>gỗ</a:t>
            </a:r>
            <a:r>
              <a:rPr lang="en-US" altLang="en-US" dirty="0"/>
              <a:t> </a:t>
            </a:r>
            <a:r>
              <a:rPr lang="en-US" altLang="en-US" dirty="0" err="1"/>
              <a:t>nghĩa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kiêm</a:t>
            </a:r>
            <a:r>
              <a:rPr lang="en-US" altLang="en-US" dirty="0"/>
              <a:t> </a:t>
            </a:r>
            <a:r>
              <a:rPr lang="en-US" altLang="en-US" dirty="0" err="1"/>
              <a:t>toàn</a:t>
            </a:r>
            <a:r>
              <a:rPr lang="en-US" altLang="en-US" dirty="0"/>
              <a:t>,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nền</a:t>
            </a:r>
            <a:r>
              <a:rPr lang="en-US" altLang="en-US" dirty="0"/>
              <a:t> ban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chẩn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, </a:t>
            </a: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xưa</a:t>
            </a:r>
            <a:r>
              <a:rPr lang="en-US" altLang="en-US" dirty="0"/>
              <a:t> </a:t>
            </a:r>
            <a:r>
              <a:rPr lang="en-US" altLang="en-US" dirty="0" err="1"/>
              <a:t>tuôn</a:t>
            </a:r>
            <a:r>
              <a:rPr lang="en-US" altLang="en-US" dirty="0"/>
              <a:t> </a:t>
            </a:r>
            <a:r>
              <a:rPr lang="en-US" altLang="en-US" dirty="0" err="1"/>
              <a:t>tràn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A40235F-FD25-4AD5-BA7C-3B03CEE87B5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Hiện ta đắc cứu, chẳng do bạc với vàng, duy ân điển cứu ta hoàn toàn.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E7E2FE7-BD3C-4500-B5FB-3C91252DED5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tự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tràn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bởi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hy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mọi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đàng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4038</TotalTime>
  <Words>211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190 KHÔNG NHỜ BẠC VÀNG</vt:lpstr>
      <vt:lpstr>1. Ta nay được ơn cứu không nhờ chi bạc hay là vàng, muôn kim tiền  không thể đem mua linh hồn nghèo nàn; </vt:lpstr>
      <vt:lpstr>Duy công việc Jêsus  trên cây gỗ nghĩa  nhân kiêm toàn, là nền ban ơn chẩn cứu, huyết Chúa xưa tuôn tràn.</vt:lpstr>
      <vt:lpstr>Hiện ta đắc cứu, chẳng do bạc với vàng, duy ân điển cứu ta hoàn toàn. </vt:lpstr>
      <vt:lpstr>Tại thập tự giá,  huyết Jêsus  tuôn tràn;  bởi ái tâm,  hy sinh mọi đàng.</vt:lpstr>
      <vt:lpstr>2. Ta nay được ơn cứu không nhờ chi bạc hay là vàng; nguyên con dòng  A-đam, sanh trong  ô tội bần hàn; </vt:lpstr>
      <vt:lpstr>Duy công việc Jêsus  trên cây gỗ nghĩa nhân kiêm toàn, là nền ban ơn chẩn cứu, huyết Chúa xưa tuôn tràn.</vt:lpstr>
      <vt:lpstr>Hiện ta đắc cứu, chẳng do bạc với vàng, duy ân điển cứu ta hoàn toàn. </vt:lpstr>
      <vt:lpstr>Tại thập tự giá,  huyết Jêsus  tuôn tràn;  bởi ái tâm,  hy sinh mọi đàng.</vt:lpstr>
      <vt:lpstr>3. Ta nay được ơn cứu không nhờ chi bạc hay là vàng, bao nhiêu điều răn thánh xưa ngăn trên đường phục hoàn; </vt:lpstr>
      <vt:lpstr>Duy công việc Jêsus  trên cây gỗ nghĩa nhân kiêm toàn, là nền ban  ơn chẩn cứu, cất hết bao kinh hoàng.</vt:lpstr>
      <vt:lpstr>Hiện ta đắc cứu, chẳng do bạc với vàng, duy ân điển cứu ta hoàn toàn. </vt:lpstr>
      <vt:lpstr>Tại thập tự giá,  huyết Jêsus  tuôn tràn;  bởi ái tâm,  hy sinh mọi đàng.</vt:lpstr>
      <vt:lpstr>4. Ta nay được ơn cứu không nhờ chi bạc hay là vàng, xưa nay về thiên quốc ai hay mua chuộc dặm đàng; </vt:lpstr>
      <vt:lpstr>Duy công việc Jêsus trên cây gỗ nghĩa nhân  kiêm toàn, là nền ban ơn  chẩn cứu, huyết Chúa xưa tuôn tràn.</vt:lpstr>
      <vt:lpstr>Hiện ta đắc cứu, chẳng do bạc với vàng, duy ân điển cứu ta hoàn toàn. </vt:lpstr>
      <vt:lpstr>Tại thập tự giá,  huyết Jêsus  tuôn tràn;  bởi ái tâm,  hy sinh mọi đàng.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205</cp:revision>
  <dcterms:created xsi:type="dcterms:W3CDTF">2010-05-25T06:43:56Z</dcterms:created>
  <dcterms:modified xsi:type="dcterms:W3CDTF">2018-11-03T02:02:03Z</dcterms:modified>
</cp:coreProperties>
</file>