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sldIdLst>
    <p:sldId id="349" r:id="rId2"/>
    <p:sldId id="35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8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BF0480-33A7-45FE-A0B8-102F245D7C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0659C-81BF-4C88-9B64-0B92034B79A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1A0429B-2924-4111-ADA8-047414F92ACE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F3EC790-6E14-4526-9F0A-12E1006424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3196632-1724-4799-8C3C-3B7A1D1BC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AD526-E9EE-45F7-9DBF-64F8F1DEC8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66595-A737-4356-A587-9896EC2BE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C37F4A-507B-4010-8002-CCB6D85D600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4FC380D1-757B-4668-A316-35B16C5025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F94677AD-9C9B-4599-9BE1-CF9BE0375F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6ABC0776-166C-4CCC-8EBF-605B51E01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FC2F1B-FD04-4FB4-B99C-7537EFDE073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9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5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0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029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7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3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5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9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0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6CDC59-1D96-4953-A136-F2C193F4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191</a:t>
            </a:r>
            <a:br>
              <a:rPr lang="en-US" dirty="0"/>
            </a:br>
            <a:r>
              <a:rPr lang="en-US" dirty="0"/>
              <a:t>VÌ TÔI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4C870F0-0D61-4F46-9F15-FC21D3EE832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hồng</a:t>
            </a:r>
            <a:r>
              <a:rPr lang="en-US" altLang="en-US" dirty="0"/>
              <a:t> </a:t>
            </a:r>
            <a:r>
              <a:rPr lang="en-US" altLang="en-US" dirty="0" err="1"/>
              <a:t>tuôn</a:t>
            </a:r>
            <a:r>
              <a:rPr lang="en-US" altLang="en-US" dirty="0"/>
              <a:t>.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/>
              <a:t>, huyết</a:t>
            </a:r>
            <a:r>
              <a:rPr lang="en-US" altLang="en-US" dirty="0"/>
              <a:t> </a:t>
            </a:r>
            <a:r>
              <a:rPr lang="en-US" altLang="en-US" dirty="0" err="1"/>
              <a:t>báu</a:t>
            </a:r>
            <a:r>
              <a:rPr lang="en-US" altLang="en-US" dirty="0"/>
              <a:t> </a:t>
            </a:r>
            <a:r>
              <a:rPr lang="en-US" altLang="en-US" dirty="0" err="1"/>
              <a:t>xóa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,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,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4040</TotalTime>
  <Words>38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Presentation1</vt:lpstr>
      <vt:lpstr>Thánh Ca 191 VÌ TÔI</vt:lpstr>
      <vt:lpstr>Vì tôi, vì tôi, Jêsus vì tôi huyết hồng tuôn. Jêsus chết, huyết báu xóa hết tội, Vì tôi Chúa khổ đau, vì tôi, vì tôi.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206</cp:revision>
  <dcterms:created xsi:type="dcterms:W3CDTF">2010-05-25T06:43:56Z</dcterms:created>
  <dcterms:modified xsi:type="dcterms:W3CDTF">2018-11-03T02:02:17Z</dcterms:modified>
</cp:coreProperties>
</file>