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tableStyles" Target="tableStyles.xml"/><Relationship Id="rId16" Type="http://schemas.openxmlformats.org/officeDocument/2006/relationships/theme" Target="theme/theme1.xml"/><Relationship Id="rId7" Type="http://schemas.openxmlformats.org/officeDocument/2006/relationships/slide" Target="slides/slide6.xml"/><Relationship Id="rId15" Type="http://schemas.openxmlformats.org/officeDocument/2006/relationships/viewProps" Target="viewProp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DDB819-8771-411A-A3B6-0030A3392B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5EF018-DA40-4C62-B9BD-D202313B86A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002EDED-3DAA-4C44-86D5-6C28CED19EB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5740B1-56F6-4BB8-BA1E-D430B46E2A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7F0CA0E-4AF8-4F24-A4EA-876904AC5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C3D3F-4FEE-4CA7-84EF-70CA1AA745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0B1EF-B566-42A8-BD02-60D6FEAC3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B6FBB1D-A2B4-4FF6-81D7-9200A151EDB6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A7A0B5B-6688-4C42-910D-B28E9C26BE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26F86906-456B-40D5-A5B7-0B55C61728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4EA2FA9-4264-423C-B435-5C1C7C42F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CAD0D86-CA8B-41E5-B68E-358E1E05A989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4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90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0027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811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05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1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757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22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30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24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974B0A-F324-4E8D-945C-2D330775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Thánh Ca 192</a:t>
            </a:r>
            <a:br>
              <a:rPr lang="it-IT" dirty="0"/>
            </a:br>
            <a:r>
              <a:rPr lang="it-IT" dirty="0"/>
              <a:t>CON SÔNG TẨY UẾ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E43470-6BBC-4742-AFBB-089E2A37B3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xem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sông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tẩy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uế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hôm</a:t>
            </a:r>
            <a:r>
              <a:rPr lang="en-US" altLang="en-US" dirty="0">
                <a:solidFill>
                  <a:srgbClr val="FFFF00"/>
                </a:solidFill>
              </a:rPr>
              <a:t> nay,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xuống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bỗng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38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7E3C9D1-CAE4-4F92-962D-A69DD55BDD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suối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tẩy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tẩy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tẩy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9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D514905C-C892-4A55-B1A1-FF250E3874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thấy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sông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rộng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mênh</a:t>
            </a:r>
            <a:r>
              <a:rPr lang="en-US" altLang="en-US" dirty="0"/>
              <a:t> </a:t>
            </a:r>
            <a:r>
              <a:rPr lang="en-US" altLang="en-US" dirty="0" err="1"/>
              <a:t>mông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tẩy</a:t>
            </a:r>
            <a:r>
              <a:rPr lang="en-US" altLang="en-US" dirty="0"/>
              <a:t> </a:t>
            </a:r>
            <a:r>
              <a:rPr lang="en-US" altLang="en-US" dirty="0" err="1"/>
              <a:t>uế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ròng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DCC9ED6-4280-499F-B19F-798C5FD0068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do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song, </a:t>
            </a:r>
            <a:br>
              <a:rPr lang="en-US" altLang="en-US" dirty="0"/>
            </a:b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hông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br>
              <a:rPr lang="en-US" altLang="en-US" dirty="0"/>
            </a:br>
            <a:r>
              <a:rPr lang="en-US" altLang="en-US" dirty="0" err="1"/>
              <a:t>giọt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E43470-6BBC-4742-AFBB-089E2A37B38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xem</a:t>
            </a:r>
            <a:r>
              <a:rPr lang="en-US" altLang="en-US" dirty="0">
                <a:solidFill>
                  <a:srgbClr val="FFFF00"/>
                </a:solidFill>
              </a:rPr>
              <a:t> con </a:t>
            </a:r>
            <a:r>
              <a:rPr lang="en-US" altLang="en-US" dirty="0" err="1">
                <a:solidFill>
                  <a:srgbClr val="FFFF00"/>
                </a:solidFill>
              </a:rPr>
              <a:t>sông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tẩy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uế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hôm</a:t>
            </a:r>
            <a:r>
              <a:rPr lang="en-US" altLang="en-US" dirty="0">
                <a:solidFill>
                  <a:srgbClr val="FFFF00"/>
                </a:solidFill>
              </a:rPr>
              <a:t> nay,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gieo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mình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xuống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bỗng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trắng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trong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thay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37E3C9D1-CAE4-4F92-962D-A69DD55BDD1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Ngợi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khen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suối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tẩy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tẩy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tẩy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thanh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ngay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AFE6954-8E7B-41E6-9622-64EE90337F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Từ</a:t>
            </a:r>
            <a:r>
              <a:rPr lang="en-US" altLang="en-US" dirty="0"/>
              <a:t> nay </a:t>
            </a:r>
            <a:r>
              <a:rPr lang="en-US" altLang="en-US" dirty="0" err="1"/>
              <a:t>bước</a:t>
            </a:r>
            <a:r>
              <a:rPr lang="en-US" altLang="en-US" dirty="0"/>
              <a:t> </a:t>
            </a:r>
            <a:r>
              <a:rPr lang="en-US" altLang="en-US" dirty="0" err="1"/>
              <a:t>đi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lướt</a:t>
            </a:r>
            <a:r>
              <a:rPr lang="en-US" altLang="en-US" dirty="0"/>
              <a:t> </a:t>
            </a:r>
            <a:r>
              <a:rPr lang="en-US" altLang="en-US" dirty="0" err="1"/>
              <a:t>cõi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tình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312D408-F5BC-4159-BE62-FAEC6A0ED1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Bạch</a:t>
            </a:r>
            <a:r>
              <a:rPr lang="en-US" altLang="en-US" dirty="0"/>
              <a:t> y </a:t>
            </a:r>
            <a:r>
              <a:rPr lang="en-US" altLang="en-US" dirty="0" err="1"/>
              <a:t>Chúa</a:t>
            </a:r>
            <a:r>
              <a:rPr lang="en-US" altLang="en-US" dirty="0"/>
              <a:t> ban </a:t>
            </a:r>
            <a:br>
              <a:rPr lang="en-US" altLang="en-US" dirty="0"/>
            </a:b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tinh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điện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7D208E33-18B9-41C5-A6D5-1B000A0D3C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Lòng luôn biết huyết linh nghiệm không thôi, ở thế gian như cung trời;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6C36649-31A8-4D29-8DDF-4954C0563F0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Lòng duy biết Jêsus, Jêsus tôi, </a:t>
            </a:r>
            <a:br>
              <a:rPr lang="en-US" altLang="en-US"/>
            </a:br>
            <a:r>
              <a:rPr lang="en-US" altLang="en-US"/>
              <a:t>Jêsus chết thay </a:t>
            </a:r>
            <a:br>
              <a:rPr lang="en-US" altLang="en-US"/>
            </a:br>
            <a:r>
              <a:rPr lang="en-US" altLang="en-US"/>
              <a:t>tôi rồi.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4048</TotalTime>
  <Words>100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Presentation1</vt:lpstr>
      <vt:lpstr>Thánh Ca 192 CON SÔNG TẨY UẾ </vt:lpstr>
      <vt:lpstr>1. Kìa, tôi thấy  sông sâu rộng  mênh mông,  tẩy uế tâm tôi sạch ròng; </vt:lpstr>
      <vt:lpstr>Jêsus cứu tôi  do quyền vô song,  chỉ chỗ hông tuôn giọt hồng.</vt:lpstr>
      <vt:lpstr>Được xem con sông  tẩy uế hôm nay, gieo mình tôi xuống bỗng trắng trong thay! </vt:lpstr>
      <vt:lpstr>Ngợi khen Jêsus, suối tẩy thanh đây, tôi được thanh tẩy, được tẩy thanh ngay.</vt:lpstr>
      <vt:lpstr>2. Từ nay bước đi trên đường quang minh,  lướt cõi nhân gian tội tình; </vt:lpstr>
      <vt:lpstr>Bạch y Chúa ban  tâm hồn sạch tinh,  có Chúa nơi  tâm điện mình.</vt:lpstr>
      <vt:lpstr>3. Lòng luôn biết huyết linh nghiệm không thôi, ở thế gian như cung trời; </vt:lpstr>
      <vt:lpstr>Lòng duy biết Jêsus, Jêsus tôi,  Jêsus chết thay  tôi rồi.</vt:lpstr>
      <vt:lpstr>Được xem con sông  tẩy uế hôm nay, gieo mình tôi xuống bỗng trắng trong thay! </vt:lpstr>
      <vt:lpstr>Ngợi khen Jêsus, suối tẩy thanh đây, tôi được thanh tẩy, được tẩy thanh ngay.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207</cp:revision>
  <dcterms:created xsi:type="dcterms:W3CDTF">2010-05-25T06:43:56Z</dcterms:created>
  <dcterms:modified xsi:type="dcterms:W3CDTF">2018-11-03T02:03:22Z</dcterms:modified>
</cp:coreProperties>
</file>