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sldIdLst>
    <p:sldId id="349" r:id="rId2"/>
    <p:sldId id="350" r:id="rId3"/>
    <p:sldId id="351" r:id="rId4"/>
    <p:sldId id="352" r:id="rId5"/>
    <p:sldId id="353" r:id="rId6"/>
    <p:sldId id="354" r:id="rId7"/>
    <p:sldId id="359" r:id="rId8"/>
    <p:sldId id="355" r:id="rId9"/>
    <p:sldId id="358" r:id="rId10"/>
    <p:sldId id="357" r:id="rId11"/>
    <p:sldId id="3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tableStyles" Target="tableStyles.xml"/><Relationship Id="rId16" Type="http://schemas.openxmlformats.org/officeDocument/2006/relationships/theme" Target="theme/theme1.xml"/><Relationship Id="rId7" Type="http://schemas.openxmlformats.org/officeDocument/2006/relationships/slide" Target="slides/slide6.xml"/><Relationship Id="rId15" Type="http://schemas.openxmlformats.org/officeDocument/2006/relationships/viewProps" Target="viewProp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77B7B2-0170-462A-9063-B1A3F06B57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FDF9A-FDC6-4A20-96FE-5F9EC6715D7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206B415-4782-4DE7-B74B-3A39A226C7E2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325CC13-3E3A-4539-84EA-7B94EBFB7E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3AC8A2B-5325-4726-AB93-CFB07C268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77693-92ED-4623-8149-4CC5847DEF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E651A-B915-46BC-A2BA-E1AA69B2E0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CA6DCF-A842-48FE-8924-DF639995F905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36458B20-42A6-4062-A637-B406D0AB3F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B8C464A3-CC35-4DD8-8EF8-E6761AD607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C9455DA7-34AD-48E6-9D3D-95719EEDA3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0D6580-1A7C-4930-84E3-CC96B82B8958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9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5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1795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775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0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1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4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5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3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8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7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7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1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019DA7-0702-44BC-9DB1-F6E318FF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193</a:t>
            </a:r>
            <a:br>
              <a:rPr lang="en-US" dirty="0"/>
            </a:br>
            <a:r>
              <a:rPr lang="en-US" dirty="0"/>
              <a:t>GẦN THẬP TỰ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EF80E35-7F46-49BA-9BB7-F26E4D2873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đứng</a:t>
            </a:r>
            <a:r>
              <a:rPr lang="en-US" altLang="en-US" dirty="0"/>
              <a:t> </a:t>
            </a:r>
            <a:r>
              <a:rPr lang="en-US" altLang="en-US" dirty="0" err="1"/>
              <a:t>bên</a:t>
            </a:r>
            <a:r>
              <a:rPr lang="en-US" altLang="en-US" dirty="0"/>
              <a:t> </a:t>
            </a:r>
            <a:r>
              <a:rPr lang="en-US" altLang="en-US" dirty="0" err="1"/>
              <a:t>thập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nhẹ</a:t>
            </a:r>
            <a:r>
              <a:rPr lang="en-US" altLang="en-US" dirty="0"/>
              <a:t> </a:t>
            </a:r>
            <a:r>
              <a:rPr lang="en-US" altLang="en-US" dirty="0" err="1"/>
              <a:t>nhàng</a:t>
            </a:r>
            <a:r>
              <a:rPr lang="en-US" altLang="en-US" dirty="0"/>
              <a:t>,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trông</a:t>
            </a:r>
            <a:r>
              <a:rPr lang="en-US" altLang="en-US" dirty="0"/>
              <a:t> </a:t>
            </a:r>
            <a:r>
              <a:rPr lang="en-US" altLang="en-US" dirty="0" err="1"/>
              <a:t>mong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tái</a:t>
            </a:r>
            <a:r>
              <a:rPr lang="en-US" altLang="en-US" dirty="0"/>
              <a:t> </a:t>
            </a:r>
            <a:r>
              <a:rPr lang="en-US" altLang="en-US" dirty="0" err="1"/>
              <a:t>lâm;Nghinh</a:t>
            </a:r>
            <a:r>
              <a:rPr lang="en-US" altLang="en-US" dirty="0"/>
              <a:t> </a:t>
            </a:r>
            <a:r>
              <a:rPr lang="en-US" altLang="en-US" dirty="0" err="1"/>
              <a:t>tiếp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bước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bờ</a:t>
            </a:r>
            <a:r>
              <a:rPr lang="en-US" altLang="en-US" dirty="0"/>
              <a:t> </a:t>
            </a:r>
            <a:r>
              <a:rPr lang="en-US" altLang="en-US" dirty="0" err="1"/>
              <a:t>vàng</a:t>
            </a:r>
            <a:r>
              <a:rPr lang="en-US" altLang="en-US" dirty="0"/>
              <a:t>, </a:t>
            </a:r>
            <a:r>
              <a:rPr lang="en-US" altLang="en-US" dirty="0" err="1"/>
              <a:t>lìa</a:t>
            </a:r>
            <a:r>
              <a:rPr lang="en-US" altLang="en-US" dirty="0"/>
              <a:t> </a:t>
            </a:r>
            <a:r>
              <a:rPr lang="en-US" altLang="en-US" dirty="0" err="1"/>
              <a:t>xa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trần</a:t>
            </a:r>
            <a:r>
              <a:rPr lang="en-US" altLang="en-US" dirty="0"/>
              <a:t> </a:t>
            </a:r>
            <a:r>
              <a:rPr lang="en-US" altLang="en-US" dirty="0" err="1"/>
              <a:t>tối</a:t>
            </a:r>
            <a:r>
              <a:rPr lang="en-US" altLang="en-US" dirty="0"/>
              <a:t> </a:t>
            </a:r>
            <a:r>
              <a:rPr lang="en-US" altLang="en-US" dirty="0" err="1"/>
              <a:t>tăm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EE4E31B-4047-43CC-B4E4-D9DD088751B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Thập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thập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 qua </a:t>
            </a:r>
            <a:r>
              <a:rPr lang="en-US" altLang="en-US" dirty="0" err="1">
                <a:solidFill>
                  <a:srgbClr val="FFFF00"/>
                </a:solidFill>
              </a:rPr>
              <a:t>bên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kia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rồi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đêm</a:t>
            </a:r>
            <a:r>
              <a:rPr lang="en-US" altLang="en-US" dirty="0">
                <a:solidFill>
                  <a:srgbClr val="FFFF00"/>
                </a:solidFill>
              </a:rPr>
              <a:t> an </a:t>
            </a:r>
            <a:r>
              <a:rPr lang="en-US" altLang="en-US" dirty="0" err="1">
                <a:solidFill>
                  <a:srgbClr val="FFFF00"/>
                </a:solidFill>
              </a:rPr>
              <a:t>lạc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thảnh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thơi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E9A48AD3-6DE7-4554-8580-4DB676A27ED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Jêsus giữ tôi gần thập tự, gần hông tuôn suối huyết ra,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ECA9CC6-A4D5-49C1-B50F-66370C5179D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xuất</a:t>
            </a:r>
            <a:r>
              <a:rPr lang="en-US" altLang="en-US" dirty="0"/>
              <a:t> ở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Gô-gô-tha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nghìn</a:t>
            </a:r>
            <a:r>
              <a:rPr lang="en-US" altLang="en-US" dirty="0"/>
              <a:t> </a:t>
            </a:r>
            <a:r>
              <a:rPr lang="en-US" altLang="en-US" dirty="0" err="1"/>
              <a:t>thu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hiệu</a:t>
            </a:r>
            <a:r>
              <a:rPr lang="en-US" altLang="en-US" dirty="0"/>
              <a:t> </a:t>
            </a:r>
            <a:r>
              <a:rPr lang="en-US" altLang="en-US" dirty="0" err="1"/>
              <a:t>chẳng</a:t>
            </a:r>
            <a:r>
              <a:rPr lang="en-US" altLang="en-US" dirty="0"/>
              <a:t> </a:t>
            </a:r>
            <a:r>
              <a:rPr lang="en-US" altLang="en-US" dirty="0" err="1"/>
              <a:t>ngoa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41F75F9-4271-4A0E-BF79-ED344FFC3BB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Thập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thập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 qua </a:t>
            </a:r>
            <a:r>
              <a:rPr lang="en-US" altLang="en-US" dirty="0" err="1">
                <a:solidFill>
                  <a:srgbClr val="FFFF00"/>
                </a:solidFill>
              </a:rPr>
              <a:t>bên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kia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rồi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đêm</a:t>
            </a:r>
            <a:r>
              <a:rPr lang="en-US" altLang="en-US" dirty="0">
                <a:solidFill>
                  <a:srgbClr val="FFFF00"/>
                </a:solidFill>
              </a:rPr>
              <a:t> an </a:t>
            </a:r>
            <a:r>
              <a:rPr lang="en-US" altLang="en-US" dirty="0" err="1">
                <a:solidFill>
                  <a:srgbClr val="FFFF00"/>
                </a:solidFill>
              </a:rPr>
              <a:t>lạc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thảnh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thơi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3159EB2-F4BF-4565-9718-B701AC44549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đứng</a:t>
            </a:r>
            <a:r>
              <a:rPr lang="en-US" altLang="en-US" dirty="0"/>
              <a:t> </a:t>
            </a:r>
            <a:r>
              <a:rPr lang="en-US" altLang="en-US" dirty="0" err="1"/>
              <a:t>bên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thập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sợ</a:t>
            </a:r>
            <a:r>
              <a:rPr lang="en-US" altLang="en-US" dirty="0"/>
              <a:t> </a:t>
            </a:r>
            <a:r>
              <a:rPr lang="en-US" altLang="en-US" dirty="0" err="1"/>
              <a:t>sệt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tình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phủ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88EC275-3F63-46F6-93E2-73387A098E6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Kia </a:t>
            </a:r>
            <a:r>
              <a:rPr lang="en-US" altLang="en-US" dirty="0" err="1"/>
              <a:t>ánh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 Sao Mai </a:t>
            </a:r>
            <a:r>
              <a:rPr lang="en-US" altLang="en-US" dirty="0" err="1"/>
              <a:t>rực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, </a:t>
            </a:r>
            <a:r>
              <a:rPr lang="en-US" altLang="en-US" dirty="0" err="1"/>
              <a:t>lòa</a:t>
            </a:r>
            <a:r>
              <a:rPr lang="en-US" altLang="en-US" dirty="0"/>
              <a:t> </a:t>
            </a:r>
            <a:r>
              <a:rPr lang="en-US" altLang="en-US" dirty="0" err="1"/>
              <a:t>vinh</a:t>
            </a:r>
            <a:r>
              <a:rPr lang="en-US" altLang="en-US" dirty="0"/>
              <a:t> </a:t>
            </a:r>
            <a:r>
              <a:rPr lang="en-US" altLang="en-US" dirty="0" err="1"/>
              <a:t>quang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khắp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D32F2EA-6E62-4149-9D4E-31B063527D2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Thập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thập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 qua </a:t>
            </a:r>
            <a:r>
              <a:rPr lang="en-US" altLang="en-US" dirty="0" err="1">
                <a:solidFill>
                  <a:srgbClr val="FFFF00"/>
                </a:solidFill>
              </a:rPr>
              <a:t>bên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kia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rồi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đêm</a:t>
            </a:r>
            <a:r>
              <a:rPr lang="en-US" altLang="en-US" dirty="0">
                <a:solidFill>
                  <a:srgbClr val="FFFF00"/>
                </a:solidFill>
              </a:rPr>
              <a:t> an </a:t>
            </a:r>
            <a:r>
              <a:rPr lang="en-US" altLang="en-US" dirty="0" err="1">
                <a:solidFill>
                  <a:srgbClr val="FFFF00"/>
                </a:solidFill>
              </a:rPr>
              <a:t>lạc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thảnh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thơi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495ECC7-3AB1-471A-9CAE-1A1211AB755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Xin nhắc trong tâm linh nầy hoài, về thập tự của Chúa tôi. Đưa dẫn tôi suốt đêm liền ngày, hằng bươn theo mục đích thôi.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39B6656-EEB0-4CC6-84D9-31F56B867FC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Thập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thập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 qua </a:t>
            </a:r>
            <a:r>
              <a:rPr lang="en-US" altLang="en-US" dirty="0" err="1">
                <a:solidFill>
                  <a:srgbClr val="FFFF00"/>
                </a:solidFill>
              </a:rPr>
              <a:t>bên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kia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rồi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đêm</a:t>
            </a:r>
            <a:r>
              <a:rPr lang="en-US" altLang="en-US" dirty="0">
                <a:solidFill>
                  <a:srgbClr val="FFFF00"/>
                </a:solidFill>
              </a:rPr>
              <a:t> an </a:t>
            </a:r>
            <a:r>
              <a:rPr lang="en-US" altLang="en-US" dirty="0" err="1">
                <a:solidFill>
                  <a:srgbClr val="FFFF00"/>
                </a:solidFill>
              </a:rPr>
              <a:t>lạc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thảnh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thơi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4052</TotalTime>
  <Words>224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Thánh Ca 193 GẦN THẬP TỰ</vt:lpstr>
      <vt:lpstr>1. Jêsus giữ tôi gần thập tự, gần hông tuôn suối huyết ra, </vt:lpstr>
      <vt:lpstr>Lưu xuất ở nơi  Gô-gô-tha,  nghìn thu công hiệu chẳng ngoa. </vt:lpstr>
      <vt:lpstr>Thập giá Chúa, thập giá Chúa, vinh hiển tôi muôn muôn đời, cho đến qua bên kia bờ rồi, ngày đêm an lạc thảnh thơi. </vt:lpstr>
      <vt:lpstr>2. Tôi đứng bên  thập tự sợ sệt,  tình yêu thương  Chúa phủ tôi; </vt:lpstr>
      <vt:lpstr>Kia ánh sáng Sao Mai rực trời, lòa vinh quang  cùng khắp nơi. </vt:lpstr>
      <vt:lpstr>Thập giá Chúa, thập giá Chúa, vinh hiển tôi muôn muôn đời, cho đến qua bên kia bờ rồi, ngày đêm an lạc thảnh thơi. </vt:lpstr>
      <vt:lpstr>3. Xin nhắc trong tâm linh nầy hoài, về thập tự của Chúa tôi. Đưa dẫn tôi suốt đêm liền ngày, hằng bươn theo mục đích thôi. </vt:lpstr>
      <vt:lpstr>Thập giá Chúa, thập giá Chúa, vinh hiển tôi muôn muôn đời, cho đến qua bên kia bờ rồi, ngày đêm an lạc thảnh thơi. </vt:lpstr>
      <vt:lpstr>4. Tôi đứng bên thập tự nhẹ nhàng, hằng trông mong Chúa tái lâm;Nghinh tiếp tôi bước lên bờ vàng, lìa xa nơi trần tối tăm.</vt:lpstr>
      <vt:lpstr>Thập giá Chúa, thập giá Chúa, vinh hiển tôi muôn muôn đời, cho đến qua bên kia bờ rồi, ngày đêm an lạc thảnh thơi.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208</cp:revision>
  <dcterms:created xsi:type="dcterms:W3CDTF">2010-05-25T06:43:56Z</dcterms:created>
  <dcterms:modified xsi:type="dcterms:W3CDTF">2018-11-03T02:03:51Z</dcterms:modified>
</cp:coreProperties>
</file>