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8" r:id="rId5"/>
    <p:sldId id="359" r:id="rId6"/>
    <p:sldId id="353" r:id="rId7"/>
    <p:sldId id="354" r:id="rId8"/>
    <p:sldId id="360" r:id="rId9"/>
    <p:sldId id="361" r:id="rId10"/>
    <p:sldId id="355" r:id="rId11"/>
    <p:sldId id="356" r:id="rId12"/>
    <p:sldId id="352" r:id="rId13"/>
    <p:sldId id="3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DE8FBC-D5DC-4C27-BBEB-3F000DDD8B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4FC9-F95F-4237-AFD6-038359E62F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F0E97A-9729-416C-9569-19BFB26653E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F5891C-8A24-44F0-9FB8-1F4CBF578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8E0886-7EE9-4ED8-9215-F1DAFE7D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8D47B-41A4-4EDE-8EFA-F285A01A8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C02E-978B-4960-848B-3332F65C3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5550C8-C669-4D00-AC14-95F9619927B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BA1C1B6-BDA8-4DF6-BD7F-B712C81D99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252FBB0-D669-4F5B-82D9-F24FD14A38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472D3A6-A361-4DCC-90FD-6A6C96648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39DCCE-DFA6-4950-B081-C54D147660B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8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9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F49E4-FF8C-429E-8ACF-773FA8B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194</a:t>
            </a:r>
            <a:br>
              <a:rPr lang="en-US" dirty="0"/>
            </a:br>
            <a:r>
              <a:rPr lang="en-US" dirty="0"/>
              <a:t>HA-LÊ-LU-GIA! </a:t>
            </a:r>
            <a:br>
              <a:rPr lang="en-US" dirty="0"/>
            </a:br>
            <a:r>
              <a:rPr lang="en-US" dirty="0"/>
              <a:t>KHEN THẬP TỰ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A5260B8-F19A-4C49-B3BE-579AFF3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nợ</a:t>
            </a:r>
            <a:r>
              <a:rPr lang="en-US" altLang="en-US" dirty="0"/>
              <a:t> </a:t>
            </a:r>
            <a:r>
              <a:rPr lang="en-US" altLang="en-US" dirty="0" err="1"/>
              <a:t>đền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ta,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61778D0-00AD-420C-B24B-B25C80D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Tại đây ta nay đứng quanh, tụng ca Chiên Con tế sanh, là Chúa sống, chính Vua Thánh, Ha-lê-lu-gia!, khen thập tự.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444961A-E5AA-40AC-ACE5-485FBFFAA3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Ngày đêm luôn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ca xướng thập giá.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9E27006-CBE5-4633-82F2-C70FF5E2FA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F71076-266C-4CB5-9DB7-D9F97F36F6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Đáng ngợi thập tự bàn an, Ha-lê-lu-gia! Ha-lê-lu-gia! Chống cự nộ đào cuồng lan, Ha-lê-lu-gia!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6BBACF2-C2E2-4D70-8461-E64D2B844C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ty </a:t>
            </a:r>
            <a:r>
              <a:rPr lang="en-US" altLang="en-US" dirty="0" err="1"/>
              <a:t>phun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giông</a:t>
            </a:r>
            <a:r>
              <a:rPr lang="en-US" altLang="en-US" dirty="0"/>
              <a:t>,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ghen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,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chút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 </a:t>
            </a:r>
            <a:r>
              <a:rPr lang="en-US" altLang="en-US" dirty="0" err="1"/>
              <a:t>núng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B2D9283-503F-489A-A047-3CA4BDADAD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Ngày đêm luôn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ca xướng thập giá.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71C064F-6080-41D2-9D07-17CA2AD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8A539EF-A383-4CAC-A04D-E2BEBB9EF5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A8CE1B-147A-4AA1-BC2E-0BC1FACEE9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ta, </a:t>
            </a:r>
            <a:r>
              <a:rPr lang="en-US" altLang="en-US" dirty="0" err="1"/>
              <a:t>vậy</a:t>
            </a:r>
            <a:r>
              <a:rPr lang="en-US" altLang="en-US" dirty="0"/>
              <a:t> ta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ra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,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52302EC-A441-4425-A7DC-5AA7ABB572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Ngày đêm luôn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ca xướng thập giá.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1B34CCA-3878-4811-9ABB-FE21232893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4052</TotalTime>
  <Words>154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194 HA-LÊ-LU-GIA!  KHEN THẬP TỰ</vt:lpstr>
      <vt:lpstr>1. Đáng ngợi thập tự bàn an, Ha-lê-lu-gia! Ha-lê-lu-gia! Chống cự nộ đào cuồng lan, Ha-lê-lu-gia!  Ha-lê-lu-gia! </vt:lpstr>
      <vt:lpstr>Dầu âm ty phun tố giông, trần gian ghen tuôn tấn công, thập giá chẳng chút nao núng, Ha-lê-lu-gia! Khen thập tự.</vt:lpstr>
      <vt:lpstr>Ha-lê-lu-gia!  Ha-lê-lu-gia!  Ngày đêm luôn  ca xướng thập giá.</vt:lpstr>
      <vt:lpstr>Ha-lê-lu-gia!  Ha-lê-lu-gia!,  Đắc thắng luôn luôn giữa chúng ta.</vt:lpstr>
      <vt:lpstr>2. Muôn đời thập tự còn nguyên, Ha-lê-lu-gia! Ha-lê-lu-gia! Chỗ nầy rạng lòa ân điển, Ha-lê-lu-gia!  Ha-lê-lu-gia!</vt:lpstr>
      <vt:lpstr>Thần tử đổ huyết cứu ta, vậy ta nên rao giảng ra sự đắc thắng của thập giá, Ha-lê-lu-gia!  khen thập tự.</vt:lpstr>
      <vt:lpstr>Ha-lê-lu-gia!  Ha-lê-lu-gia!  Ngày đêm luôn  ca xướng thập giá.</vt:lpstr>
      <vt:lpstr>Ha-lê-lu-gia!  Ha-lê-lu-gia!,  Đắc thắng luôn luôn giữa chúng ta.</vt:lpstr>
      <vt:lpstr>3. Chốn nầy nợ đền tội tha, Ha-lê-lu-gia! Ha-lê-lu-gia! Gánh tội Ngài chịu  vì ta, Ha-lê-lu-gia!  Ha-lê-lu-gia!</vt:lpstr>
      <vt:lpstr>Tại đây ta nay đứng quanh, tụng ca Chiên Con tế sanh, là Chúa sống, chính Vua Thánh, Ha-lê-lu-gia!, khen thập tự.</vt:lpstr>
      <vt:lpstr>Ha-lê-lu-gia!  Ha-lê-lu-gia!  Ngày đêm luôn  ca xướng thập giá.</vt:lpstr>
      <vt:lpstr>Ha-lê-lu-gia!  Ha-lê-lu-gia!,  Đắc thắng luôn luôn giữa chúng 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209</cp:revision>
  <dcterms:created xsi:type="dcterms:W3CDTF">2010-05-25T06:43:56Z</dcterms:created>
  <dcterms:modified xsi:type="dcterms:W3CDTF">2018-11-03T01:55:41Z</dcterms:modified>
</cp:coreProperties>
</file>