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50" r:id="rId3"/>
    <p:sldId id="3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2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DF1801-66BB-4FE8-9DB7-43BA30E8B2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B07E0-0650-42DB-9BEE-D94B7F5DCC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353726F-C126-41DC-A0F0-88FBAEA2381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A5217DE-46FE-43DE-9EFB-AB928242A3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32DA040-22DB-4DA0-A586-0C97053BF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A6116-5CE5-430A-A087-879C8EC509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A9429-6F31-4A2E-931F-D28DEFAB1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8F31FA-867B-4EF5-92B3-822C5A48B2B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4180F3A-DFED-496D-80A7-0D2C185F44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31608EA-CF5C-4CB5-86BB-1BD74C6C68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41C06E0-BC8C-4DF4-9B1D-042E608F5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7EB413-21B2-40A4-87B4-A8D51B024F7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2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17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85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98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2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5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8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4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7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2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BF9D2F-1ADF-4C91-AEA9-90A26512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195</a:t>
            </a:r>
            <a:br>
              <a:rPr lang="en-US" dirty="0"/>
            </a:br>
            <a:r>
              <a:rPr lang="en-US" dirty="0"/>
              <a:t>GÔ-GÔ-THA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ECEDD34-A474-4473-8857-31837F7FF0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Kìa, Gô-gô-tha </a:t>
            </a:r>
            <a:br>
              <a:rPr lang="en-US" altLang="en-US"/>
            </a:br>
            <a:r>
              <a:rPr lang="en-US" altLang="en-US"/>
              <a:t>tối tăm vô hồi! </a:t>
            </a:r>
            <a:br>
              <a:rPr lang="en-US" altLang="en-US"/>
            </a:br>
            <a:r>
              <a:rPr lang="en-US" altLang="en-US"/>
              <a:t>Là nơi Jêsus </a:t>
            </a:r>
            <a:br>
              <a:rPr lang="en-US" altLang="en-US"/>
            </a:br>
            <a:r>
              <a:rPr lang="en-US" altLang="en-US"/>
              <a:t>huyết tuôn vì tôi.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FCE4F25-C1F1-48FF-838D-10FF9E426A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Gô-gô-tha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hạnh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</a:t>
            </a:r>
            <a:br>
              <a:rPr lang="en-US" altLang="en-US" dirty="0"/>
            </a:b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treo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4053</TotalTime>
  <Words>10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195 GÔ-GÔ-THA</vt:lpstr>
      <vt:lpstr>Kìa, Gô-gô-tha  tối tăm vô hồi!  Là nơi Jêsus  huyết tuôn vì tôi. </vt:lpstr>
      <vt:lpstr>Kìa, Gô-gô-tha  nơi hạnh phước bấy! Nơi Ngài treo mình chết thế tôi đây.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210</cp:revision>
  <dcterms:created xsi:type="dcterms:W3CDTF">2010-05-25T06:43:56Z</dcterms:created>
  <dcterms:modified xsi:type="dcterms:W3CDTF">2018-11-03T01:55:04Z</dcterms:modified>
</cp:coreProperties>
</file>