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50" r:id="rId3"/>
    <p:sldId id="362" r:id="rId4"/>
    <p:sldId id="353" r:id="rId5"/>
    <p:sldId id="354" r:id="rId6"/>
    <p:sldId id="355" r:id="rId7"/>
    <p:sldId id="356" r:id="rId8"/>
    <p:sldId id="357" r:id="rId9"/>
    <p:sldId id="358" r:id="rId10"/>
    <p:sldId id="363" r:id="rId11"/>
    <p:sldId id="364" r:id="rId12"/>
    <p:sldId id="359" r:id="rId13"/>
    <p:sldId id="360" r:id="rId14"/>
    <p:sldId id="361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FAC05-4D86-4087-B683-DF36FDCF1E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88AD3-3CD7-4F4D-9B13-3AC519F900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EBA4643-002E-4936-AC32-61E58A56E7C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81934D-787D-46EF-BBB5-7065410CF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69A9B5-68E7-4731-BA69-33705D7AA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4743-AB55-42EE-93B7-019B88B613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554-CBBD-4C35-8608-DE5A9EEB3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467794-16CD-4CCE-8FE7-CBAC7059E1C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1449A08-AA12-42E8-BDF1-C4B19B4388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A3EA9B4-D6E0-44D9-90AC-9BB1C4C913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866ED13-5EEA-4DAB-B7BC-0294FD90B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3BAECA-F784-4893-B47E-AE14A849B56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34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9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1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ADF7E-CBC1-41CB-8A47-C0D9C9B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196</a:t>
            </a:r>
            <a:br>
              <a:rPr lang="vi-VN" dirty="0"/>
            </a:br>
            <a:r>
              <a:rPr lang="vi-VN" dirty="0"/>
              <a:t>CHUYỆN THẬP GIÁ XƯA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C09A805-135A-4538-A8A2-3123F87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chuyện xưa, chuyện rất xưa, chuyện thập giá xưa trong tâm thần mến ưa. Dầu trời qua hay đất kia thay dời,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95E43DF-0995-4D8B-B81C-0F34B13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vẫn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4B20756-6D35-4D9E-A582-203AF12818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Ồ, khen thay thập tự vinh vô hồi, là nơi Jêsus cam chết vì tôi, vinh thay cây gỗ huyết lưu cứu phò,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976831E-45A0-408C-BCD7-BD47541382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cho hồn nô lệ nay hưởng tự do. Vững chãi thay thập tự luôn chói sáng, để muôn dân nhận tin Chúa vinh quang,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204972E-D306-48A4-8B22-CC5E62B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 </a:t>
            </a:r>
            <a:r>
              <a:rPr lang="en-US" altLang="en-US" dirty="0" err="1"/>
              <a:t>dò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2B51C54-5EFF-4895-80EB-BFAB2CA1A7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chuyện xưa, chuyện rất xưa, chuyện thập giá xưa trong tâm thần mến ưa. Dầu trời qua hay đất kia thay dời,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3ABD49-F630-47B7-8521-95D59B9B6F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vẫn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86B47C3-62BB-4C83-9B62-9191475007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Vượt qua bao giai điệu trong đời nầy, vượt bao cơn cạnh tranh, lỗ, lời đấy, vượt trên bao tiếng khóc hay tiếng cười,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9E1AD8D-1293-4079-A3CE-86D2D564B6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được nghe chuyện thập giá đẹp tươi. Ấy tích Jêsus từ bi bác ái, đã cho bao tội nhân hết bi ai,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96A9E88-F8E6-40F7-85D3-7E8F74B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Lại ban thiên quốc kế nghiệp vững vàng, muôn đời vui mừng, sung sướng, bình an.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F264977-2A05-46B7-81D2-024EEF21B7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chuyện xưa, chuyện rất xưa, chuyện thập giá xưa trong tâm thần mến ưa. Dầu trời qua hay đất kia thay dời,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D6C6C69-C63E-49AE-9EE8-53B71C7943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vẫn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về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256465-D917-46BE-B572-8A53AEE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Nào</a:t>
            </a:r>
            <a:r>
              <a:rPr lang="en-US" altLang="en-US" dirty="0"/>
              <a:t> ai,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nhục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,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hiền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đánh</a:t>
            </a:r>
            <a:r>
              <a:rPr lang="en-US" altLang="en-US" dirty="0"/>
              <a:t>, </a:t>
            </a:r>
            <a:r>
              <a:rPr lang="en-US" altLang="en-US" dirty="0" err="1"/>
              <a:t>đầu</a:t>
            </a:r>
            <a:r>
              <a:rPr lang="en-US" altLang="en-US" dirty="0"/>
              <a:t> ai </a:t>
            </a:r>
            <a:r>
              <a:rPr lang="en-US" altLang="en-US" dirty="0" err="1"/>
              <a:t>kham</a:t>
            </a:r>
            <a:r>
              <a:rPr lang="en-US" altLang="en-US" dirty="0"/>
              <a:t> </a:t>
            </a:r>
            <a:r>
              <a:rPr lang="en-US" altLang="en-US" dirty="0" err="1"/>
              <a:t>chiếc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mão</a:t>
            </a:r>
            <a:r>
              <a:rPr lang="en-US" altLang="en-US" dirty="0"/>
              <a:t> gai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nàn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B2132F3-CB26-4611-B170-1036E22EB7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Tim nào do tội tôi phải đập tan. Chẳng có chân ai bị đinh khổ thống, cũng không tay nào vui phó nhưng không,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6DBCB9B-AC92-4247-9AAD-B81303CCCA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Nào</a:t>
            </a:r>
            <a:r>
              <a:rPr lang="en-US" altLang="en-US" dirty="0"/>
              <a:t> ai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giáng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liều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4065</TotalTime>
  <Words>329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196 CHUYỆN THẬP GIÁ XƯA </vt:lpstr>
      <vt:lpstr>1. Vượt qua bao giai điệu trong đời nầy, vượt bao cơn cạnh tranh, lỗ, lời đấy, vượt trên bao tiếng khóc hay tiếng cười, </vt:lpstr>
      <vt:lpstr>Tôi được nghe chuyện thập giá đẹp tươi. Ấy tích Jêsus từ bi bác ái, đã cho bao tội nhân hết bi ai, </vt:lpstr>
      <vt:lpstr>Lại ban thiên quốc kế nghiệp vững vàng, muôn đời vui mừng, sung sướng, bình an. </vt:lpstr>
      <vt:lpstr>Nầy chuyện xưa, chuyện rất xưa, chuyện thập giá xưa trong tâm thần mến ưa. Dầu trời qua hay đất kia thay dời, </vt:lpstr>
      <vt:lpstr>Chuyện đây vẫn cao quý muôn muôn đời, về thập giá cứu ân diệu bấy, về thập giá chuộc cứu  linh thay.</vt:lpstr>
      <vt:lpstr>2. Nào ai, duy Jêsus mang nhục hình, nào chiên con hiền như Chúa bị đánh, đầu ai kham chiếc  mão gai khổ nàn, </vt:lpstr>
      <vt:lpstr>Tim nào do tội tôi phải đập tan. Chẳng có chân ai bị đinh khổ thống, cũng không tay nào vui phó nhưng không, </vt:lpstr>
      <vt:lpstr>Nào ai như Thánh Tử  vui giáng trần,  đem tình yêu  liều thân  cứu tội nhân.</vt:lpstr>
      <vt:lpstr>Nầy chuyện xưa, chuyện rất xưa, chuyện thập giá xưa trong tâm thần mến ưa. Dầu trời qua hay đất kia thay dời, </vt:lpstr>
      <vt:lpstr>Chuyện đây vẫn cao quý muôn muôn đời, về thập giá cứu ân diệu bấy, về thập giá chuộc cứu  linh thay.</vt:lpstr>
      <vt:lpstr>3. Ồ, khen thay thập tự vinh vô hồi, là nơi Jêsus cam chết vì tôi, vinh thay cây gỗ huyết lưu cứu phò, </vt:lpstr>
      <vt:lpstr>cho hồn nô lệ nay hưởng tự do. Vững chãi thay thập tự luôn chói sáng, để muôn dân nhận tin Chúa vinh quang, </vt:lpstr>
      <vt:lpstr>Lòng yêu thương Chúa  nhân gian khó dò,  duy một Thiên Phụ xưa khải thị cho.</vt:lpstr>
      <vt:lpstr>Nầy chuyện xưa, chuyện rất xưa, chuyện thập giá xưa trong tâm thần mến ưa. Dầu trời qua hay đất kia thay dời, </vt:lpstr>
      <vt:lpstr>Chuyện đây vẫn cao quý muôn muôn đời, về thập giá cứu ân diệu bấy, về thập giá chuộc cứu  linh thay.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211</cp:revision>
  <dcterms:created xsi:type="dcterms:W3CDTF">2010-05-25T06:43:56Z</dcterms:created>
  <dcterms:modified xsi:type="dcterms:W3CDTF">2018-11-03T01:57:05Z</dcterms:modified>
</cp:coreProperties>
</file>