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"/>
  </p:notesMasterIdLst>
  <p:sldIdLst>
    <p:sldId id="349" r:id="rId2"/>
    <p:sldId id="350" r:id="rId3"/>
    <p:sldId id="35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theme" Target="theme/theme1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ADF2E4-AA14-4B1F-9755-5399B4AC4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673D7-7025-4F9C-9E18-7F566E765BD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EE0A97-1B71-4D5D-8CF4-279FA781911A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7BBD8E2-6007-481F-98E3-30C79D2710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8CABFE5-A4A5-4291-9E89-3977B1AB4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ECC48-3617-4446-BDF2-F3A35DCD98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B30DA-F375-4BC7-8130-FE5AA2BC1E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A575B37-4377-4998-97E8-CA19A553901D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327CBDF1-560E-4601-A4CC-74574C3ABB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5A6AC96D-5785-46D6-868D-287FE2B28FC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0DBAA7AB-12A3-435A-A3B7-D37BB19BAF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A60A8A-B178-463A-81FF-1CEE4E636720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1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3540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515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6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6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1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3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31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9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71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17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C1DEE5-A16E-4895-92AD-E293A2A1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197</a:t>
            </a:r>
            <a:br>
              <a:rPr lang="en-US" dirty="0"/>
            </a:br>
            <a:r>
              <a:rPr lang="en-US" dirty="0"/>
              <a:t>KHÁ CHĂM XEM JÊSUS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4B84B8A8-DCD3-4EF6-84D6-9B7675F0CBA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Xưa Jêsus chết </a:t>
            </a:r>
            <a:br>
              <a:rPr lang="en-US" altLang="en-US"/>
            </a:br>
            <a:r>
              <a:rPr lang="en-US" altLang="en-US"/>
              <a:t>trên cây thập tự, </a:t>
            </a:r>
            <a:br>
              <a:rPr lang="en-US" altLang="en-US"/>
            </a:br>
            <a:r>
              <a:rPr lang="en-US" altLang="en-US"/>
              <a:t>Nay Ngài đang sống quản cai mọi sự.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3A1DA09E-A60A-4E21-A885-05B58BB126F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xưng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nghĩa</a:t>
            </a:r>
            <a:r>
              <a:rPr lang="en-US" altLang="en-US" dirty="0"/>
              <a:t>. </a:t>
            </a:r>
            <a:r>
              <a:rPr lang="en-US" altLang="en-US" dirty="0" err="1"/>
              <a:t>Khá</a:t>
            </a:r>
            <a:r>
              <a:rPr lang="en-US" altLang="en-US" dirty="0"/>
              <a:t> </a:t>
            </a:r>
            <a:r>
              <a:rPr lang="en-US" altLang="en-US" dirty="0" err="1"/>
              <a:t>chăm</a:t>
            </a:r>
            <a:r>
              <a:rPr lang="en-US" altLang="en-US" dirty="0"/>
              <a:t> </a:t>
            </a:r>
            <a:r>
              <a:rPr lang="en-US" altLang="en-US" dirty="0" err="1"/>
              <a:t>xem</a:t>
            </a:r>
            <a:r>
              <a:rPr lang="en-US" altLang="en-US"/>
              <a:t> Jêsus</a:t>
            </a:r>
            <a:r>
              <a:rPr lang="en-US" altLang="en-US" dirty="0"/>
              <a:t> Christ </a:t>
            </a:r>
            <a:r>
              <a:rPr lang="en-US" altLang="en-US" dirty="0" err="1"/>
              <a:t>kia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4074</TotalTime>
  <Words>22</Words>
  <Application>Microsoft Office PowerPoint</Application>
  <PresentationFormat>Widescreen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Presentation1</vt:lpstr>
      <vt:lpstr>Thánh Ca 197 KHÁ CHĂM XEM JÊSUS </vt:lpstr>
      <vt:lpstr>Xưa Jêsus chết  trên cây thập tự,  Nay Ngài đang sống quản cai mọi sự. </vt:lpstr>
      <vt:lpstr>Đời đời duy Ngài xưng công nghĩa. Khá chăm xem Jêsus Christ kia.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212</cp:revision>
  <dcterms:created xsi:type="dcterms:W3CDTF">2010-05-25T06:43:56Z</dcterms:created>
  <dcterms:modified xsi:type="dcterms:W3CDTF">2018-11-03T02:06:11Z</dcterms:modified>
</cp:coreProperties>
</file>