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62" r:id="rId9"/>
    <p:sldId id="363" r:id="rId10"/>
    <p:sldId id="356" r:id="rId11"/>
    <p:sldId id="357" r:id="rId12"/>
    <p:sldId id="364" r:id="rId13"/>
    <p:sldId id="365" r:id="rId14"/>
    <p:sldId id="358" r:id="rId15"/>
    <p:sldId id="359" r:id="rId16"/>
    <p:sldId id="368" r:id="rId17"/>
    <p:sldId id="369" r:id="rId18"/>
    <p:sldId id="360" r:id="rId19"/>
    <p:sldId id="361" r:id="rId20"/>
    <p:sldId id="366" r:id="rId21"/>
    <p:sldId id="3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370793-283B-46B4-B22B-43BB93956E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3FD68-CDC5-4600-A248-E7F8F1A5327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4D592B8-AD34-41D0-B0EA-FBFFF2591549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E18A5C3-2A59-49FA-81A2-C723428FCB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1A54A67-4DDB-49A7-AAAE-59D13A0DC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3CC7E-C2BA-4798-A92E-D4D1B06FAA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17F9C-7B5C-4501-94FE-332D4C8255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3848AC-10AE-419F-9197-20DB9427A3D3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BC6CBDAB-C7E2-4E2B-8272-DD970152E8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31A35F28-D3E4-49BC-94AA-BD2347B4CC6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5C168246-09E3-49C9-B3E7-271CFB4D72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3C89549-883C-4DA3-BE55-86D9E1A027A1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98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0899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352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2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07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3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87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7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3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7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C56E40-BA08-4102-A324-F42E1EBC2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198</a:t>
            </a:r>
            <a:br>
              <a:rPr lang="en-US" dirty="0"/>
            </a:br>
            <a:r>
              <a:rPr lang="en-US" dirty="0"/>
              <a:t>TẠI THẬP GIÁ BÌNH YÊN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184CEF87-C60E-4837-ACB0-201AF0B059D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Ngàn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mối</a:t>
            </a:r>
            <a:r>
              <a:rPr lang="en-US" altLang="en-US" dirty="0"/>
              <a:t> </a:t>
            </a:r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r>
              <a:rPr lang="en-US" altLang="en-US" dirty="0" err="1"/>
              <a:t>cung</a:t>
            </a:r>
            <a:r>
              <a:rPr lang="en-US" altLang="en-US" dirty="0"/>
              <a:t> </a:t>
            </a:r>
            <a:r>
              <a:rPr lang="en-US" altLang="en-US" dirty="0" err="1"/>
              <a:t>hiến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, </a:t>
            </a:r>
            <a:r>
              <a:rPr lang="en-US" altLang="en-US" dirty="0" err="1"/>
              <a:t>thì</a:t>
            </a:r>
            <a:r>
              <a:rPr lang="en-US" altLang="en-US" dirty="0"/>
              <a:t> </a:t>
            </a:r>
            <a:r>
              <a:rPr lang="en-US" altLang="en-US" dirty="0" err="1"/>
              <a:t>giờ</a:t>
            </a:r>
            <a:r>
              <a:rPr lang="en-US" altLang="en-US" dirty="0"/>
              <a:t> hay </a:t>
            </a:r>
            <a:r>
              <a:rPr lang="en-US" altLang="en-US" dirty="0" err="1"/>
              <a:t>thiết</a:t>
            </a:r>
            <a:r>
              <a:rPr lang="en-US" altLang="en-US" dirty="0"/>
              <a:t> </a:t>
            </a:r>
            <a:r>
              <a:rPr lang="en-US" altLang="en-US" dirty="0" err="1"/>
              <a:t>hữu</a:t>
            </a:r>
            <a:r>
              <a:rPr lang="en-US" altLang="en-US" dirty="0"/>
              <a:t>, </a:t>
            </a:r>
            <a:r>
              <a:rPr lang="en-US" altLang="en-US" dirty="0" err="1"/>
              <a:t>châu</a:t>
            </a:r>
            <a:r>
              <a:rPr lang="en-US" altLang="en-US" dirty="0"/>
              <a:t> </a:t>
            </a:r>
            <a:r>
              <a:rPr lang="en-US" altLang="en-US" dirty="0" err="1"/>
              <a:t>trân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53D2B05-58D8-4C8D-844C-DDBD5D9EAA6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Hồn</a:t>
            </a:r>
            <a:r>
              <a:rPr lang="en-US" altLang="en-US" dirty="0"/>
              <a:t>, </a:t>
            </a:r>
            <a:r>
              <a:rPr lang="en-US" altLang="en-US" dirty="0" err="1"/>
              <a:t>thân</a:t>
            </a:r>
            <a:r>
              <a:rPr lang="en-US" altLang="en-US" dirty="0"/>
              <a:t> </a:t>
            </a:r>
            <a:r>
              <a:rPr lang="en-US" altLang="en-US" dirty="0" err="1"/>
              <a:t>cũng</a:t>
            </a:r>
            <a:r>
              <a:rPr lang="en-US" altLang="en-US" dirty="0"/>
              <a:t> </a:t>
            </a:r>
            <a:r>
              <a:rPr lang="en-US" altLang="en-US" dirty="0" err="1"/>
              <a:t>nguyền</a:t>
            </a:r>
            <a:r>
              <a:rPr lang="en-US" altLang="en-US" dirty="0"/>
              <a:t> </a:t>
            </a:r>
            <a:r>
              <a:rPr lang="en-US" altLang="en-US" dirty="0" err="1"/>
              <a:t>dâng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hoài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mọi</a:t>
            </a:r>
            <a:r>
              <a:rPr lang="en-US" altLang="en-US" dirty="0"/>
              <a:t> </a:t>
            </a:r>
            <a:r>
              <a:rPr lang="en-US" altLang="en-US" dirty="0" err="1"/>
              <a:t>sự</a:t>
            </a:r>
            <a:r>
              <a:rPr lang="en-US" altLang="en-US" dirty="0"/>
              <a:t> </a:t>
            </a:r>
            <a:r>
              <a:rPr lang="en-US" altLang="en-US" dirty="0" err="1"/>
              <a:t>đều</a:t>
            </a:r>
            <a:r>
              <a:rPr lang="en-US" altLang="en-US" dirty="0"/>
              <a:t> </a:t>
            </a:r>
            <a:r>
              <a:rPr lang="en-US" altLang="en-US" dirty="0" err="1"/>
              <a:t>quy</a:t>
            </a:r>
            <a:r>
              <a:rPr lang="en-US" altLang="en-US" dirty="0"/>
              <a:t> </a:t>
            </a:r>
            <a:r>
              <a:rPr lang="en-US" altLang="en-US" dirty="0" err="1"/>
              <a:t>hướng</a:t>
            </a:r>
            <a:r>
              <a:rPr lang="en-US" altLang="en-US" dirty="0"/>
              <a:t> </a:t>
            </a:r>
            <a:r>
              <a:rPr lang="en-US" altLang="en-US" dirty="0" err="1"/>
              <a:t>Chân</a:t>
            </a:r>
            <a:r>
              <a:rPr lang="en-US" altLang="en-US" dirty="0"/>
              <a:t> </a:t>
            </a:r>
            <a:r>
              <a:rPr lang="en-US" altLang="en-US" dirty="0" err="1"/>
              <a:t>Thần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313C793-3D31-4794-B49F-3854232973C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cậy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rày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là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Chiên</a:t>
            </a:r>
            <a:r>
              <a:rPr lang="en-US" altLang="en-US" dirty="0">
                <a:solidFill>
                  <a:srgbClr val="FFFF00"/>
                </a:solidFill>
              </a:rPr>
              <a:t> Con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Gô-gô-tha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187637F5-08A6-47DE-8BE5-E134DCC97B6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Thành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cúi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cây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gỗ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nguyền</a:t>
            </a:r>
            <a:r>
              <a:rPr lang="en-US" altLang="en-US" dirty="0">
                <a:solidFill>
                  <a:srgbClr val="FFFF00"/>
                </a:solidFill>
              </a:rPr>
              <a:t>,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chuộc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rồi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xin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cứu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vẹn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tuyền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CC2D197B-CB3F-4582-BF28-D0AC82DC634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Lời</a:t>
            </a:r>
            <a:r>
              <a:rPr lang="en-US" altLang="en-US" dirty="0"/>
              <a:t> Cha </a:t>
            </a:r>
            <a:r>
              <a:rPr lang="en-US" altLang="en-US" dirty="0" err="1"/>
              <a:t>hứa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lòng</a:t>
            </a:r>
            <a:r>
              <a:rPr lang="en-US" altLang="en-US" dirty="0"/>
              <a:t> tin </a:t>
            </a:r>
            <a:r>
              <a:rPr lang="en-US" altLang="en-US" dirty="0" err="1"/>
              <a:t>vững</a:t>
            </a:r>
            <a:r>
              <a:rPr lang="en-US" altLang="en-US" dirty="0"/>
              <a:t> </a:t>
            </a:r>
            <a:r>
              <a:rPr lang="en-US" altLang="en-US" dirty="0" err="1"/>
              <a:t>vàng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thấy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bửu</a:t>
            </a:r>
            <a:r>
              <a:rPr lang="en-US" altLang="en-US" dirty="0"/>
              <a:t> </a:t>
            </a:r>
            <a:r>
              <a:rPr lang="en-US" altLang="en-US" dirty="0" err="1"/>
              <a:t>huyết</a:t>
            </a:r>
            <a:r>
              <a:rPr lang="en-US" altLang="en-US" dirty="0"/>
              <a:t> </a:t>
            </a:r>
            <a:r>
              <a:rPr lang="en-US" altLang="en-US" dirty="0" err="1"/>
              <a:t>rất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C3471F7-0FD8-4C4F-B0CD-3B13EB51B72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Phục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đất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phận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khốn</a:t>
            </a:r>
            <a:r>
              <a:rPr lang="en-US" altLang="en-US" dirty="0"/>
              <a:t> </a:t>
            </a:r>
            <a:r>
              <a:rPr lang="en-US" altLang="en-US" dirty="0" err="1"/>
              <a:t>nàn</a:t>
            </a:r>
            <a:r>
              <a:rPr lang="en-US" altLang="en-US" dirty="0"/>
              <a:t>, </a:t>
            </a:r>
            <a:r>
              <a:rPr lang="en-US" altLang="en-US" dirty="0" err="1"/>
              <a:t>thập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Chân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đóng</a:t>
            </a:r>
            <a:r>
              <a:rPr lang="en-US" altLang="en-US" dirty="0"/>
              <a:t> </a:t>
            </a:r>
            <a:r>
              <a:rPr lang="en-US" altLang="en-US" dirty="0" err="1"/>
              <a:t>đinh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760A1678-2B2F-4267-AFD1-E037A713FE0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cậy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rày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là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Chiên</a:t>
            </a:r>
            <a:r>
              <a:rPr lang="en-US" altLang="en-US" dirty="0">
                <a:solidFill>
                  <a:srgbClr val="FFFF00"/>
                </a:solidFill>
              </a:rPr>
              <a:t> Con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Gô-gô-tha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4740C53D-CBC4-4E5F-93BB-E39F3CD6433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Thành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cúi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cây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gỗ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nguyền</a:t>
            </a:r>
            <a:r>
              <a:rPr lang="en-US" altLang="en-US" dirty="0">
                <a:solidFill>
                  <a:srgbClr val="FFFF00"/>
                </a:solidFill>
              </a:rPr>
              <a:t>,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chuộc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rồi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xin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cứu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vẹn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tuyền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CE0A3B67-7E91-463C-A456-AA9B25849C0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5. Jêsus sống, </a:t>
            </a:r>
            <a:br>
              <a:rPr lang="en-US" altLang="en-US"/>
            </a:br>
            <a:r>
              <a:rPr lang="en-US" altLang="en-US"/>
              <a:t>hồn tôi dẫy đầy, </a:t>
            </a:r>
            <a:br>
              <a:rPr lang="en-US" altLang="en-US"/>
            </a:br>
            <a:r>
              <a:rPr lang="en-US" altLang="en-US"/>
              <a:t>toàn vẹn trong </a:t>
            </a:r>
            <a:br>
              <a:rPr lang="en-US" altLang="en-US"/>
            </a:br>
            <a:r>
              <a:rPr lang="en-US" altLang="en-US"/>
              <a:t>thánh đức Chúa tôi; </a:t>
            </a:r>
            <a:endParaRPr lang="ru-R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0A1C55AC-FD80-4727-9BFE-40BE45BE27D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Ngài</a:t>
            </a:r>
            <a:r>
              <a:rPr lang="en-US" altLang="en-US" dirty="0"/>
              <a:t> ban </a:t>
            </a:r>
            <a:r>
              <a:rPr lang="en-US" altLang="en-US" dirty="0" err="1"/>
              <a:t>sức</a:t>
            </a:r>
            <a:r>
              <a:rPr lang="en-US" altLang="en-US" dirty="0"/>
              <a:t> </a:t>
            </a:r>
            <a:r>
              <a:rPr lang="en-US" altLang="en-US" dirty="0" err="1"/>
              <a:t>hồn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thân</a:t>
            </a:r>
            <a:r>
              <a:rPr lang="en-US" altLang="en-US" dirty="0"/>
              <a:t>, </a:t>
            </a:r>
            <a:r>
              <a:rPr lang="en-US" altLang="en-US" dirty="0" err="1"/>
              <a:t>trí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Chiên</a:t>
            </a:r>
            <a:r>
              <a:rPr lang="en-US" altLang="en-US" dirty="0"/>
              <a:t> Con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vinh</a:t>
            </a:r>
            <a:r>
              <a:rPr lang="en-US" altLang="en-US" dirty="0"/>
              <a:t> </a:t>
            </a:r>
            <a:r>
              <a:rPr lang="en-US" altLang="en-US" dirty="0" err="1"/>
              <a:t>hiển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C5E9C036-31EA-415D-911C-5B03FC2D3E2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Tại thập giá </a:t>
            </a:r>
            <a:br>
              <a:rPr lang="en-US" altLang="en-US"/>
            </a:br>
            <a:r>
              <a:rPr lang="en-US" altLang="en-US"/>
              <a:t>bình yên thỏa lòng, hiện tôi coi thế gian hư không; </a:t>
            </a:r>
            <a:endParaRPr lang="ru-RU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DCF1A683-8821-4BA3-BDBD-09255D3F924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cậy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rày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là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Chiên</a:t>
            </a:r>
            <a:r>
              <a:rPr lang="en-US" altLang="en-US" dirty="0">
                <a:solidFill>
                  <a:srgbClr val="FFFF00"/>
                </a:solidFill>
              </a:rPr>
              <a:t> Con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Gô-gô-tha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2146929A-BB99-49A8-B505-CAF4CF2D508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Thành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cúi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cây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gỗ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nguyền</a:t>
            </a:r>
            <a:r>
              <a:rPr lang="en-US" altLang="en-US" dirty="0">
                <a:solidFill>
                  <a:srgbClr val="FFFF00"/>
                </a:solidFill>
              </a:rPr>
              <a:t>,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chuộc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rồi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xin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cứu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vẹn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tuyền</a:t>
            </a:r>
            <a:r>
              <a:rPr lang="en-US" altLang="en-US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037DCC2-823E-49EF-A75A-7E4353ED406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Lợi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kể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bèo</a:t>
            </a:r>
            <a:r>
              <a:rPr lang="en-US" altLang="en-US" dirty="0"/>
              <a:t> </a:t>
            </a:r>
            <a:r>
              <a:rPr lang="en-US" altLang="en-US" dirty="0" err="1"/>
              <a:t>trôi</a:t>
            </a:r>
            <a:r>
              <a:rPr lang="en-US" altLang="en-US" dirty="0"/>
              <a:t> </a:t>
            </a:r>
            <a:r>
              <a:rPr lang="en-US" altLang="en-US" dirty="0" err="1"/>
              <a:t>giữa</a:t>
            </a:r>
            <a:r>
              <a:rPr lang="en-US" altLang="en-US" dirty="0"/>
              <a:t> </a:t>
            </a:r>
            <a:r>
              <a:rPr lang="en-US" altLang="en-US" dirty="0" err="1"/>
              <a:t>dòng</a:t>
            </a:r>
            <a:r>
              <a:rPr lang="en-US" altLang="en-US" dirty="0"/>
              <a:t>, </a:t>
            </a:r>
            <a:r>
              <a:rPr lang="en-US" altLang="en-US" dirty="0" err="1"/>
              <a:t>chuyên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tìm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khoan</a:t>
            </a:r>
            <a:r>
              <a:rPr lang="en-US" altLang="en-US" dirty="0"/>
              <a:t> </a:t>
            </a:r>
            <a:r>
              <a:rPr lang="en-US" altLang="en-US" dirty="0" err="1"/>
              <a:t>hồng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8B7BCFC7-38EF-4A7D-B2ED-756FBF99419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Đời tôi quyết cậy nương Chúa rày,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là Chiên Con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Gô-gô-tha đây,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76D1BA6-867C-478C-966B-66F717DFBED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Thành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cúi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cây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gỗ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nguyền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chuộc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rồi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xin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cứu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vẹn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tuyền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4C677EA-AAAC-4BBA-A40B-FAD2E532D29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vẫn</a:t>
            </a:r>
            <a:r>
              <a:rPr lang="en-US" altLang="en-US" dirty="0"/>
              <a:t> </a:t>
            </a:r>
            <a:r>
              <a:rPr lang="en-US" altLang="en-US" dirty="0" err="1"/>
              <a:t>hằng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mong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rày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gian</a:t>
            </a:r>
            <a:r>
              <a:rPr lang="en-US" altLang="en-US" dirty="0"/>
              <a:t> </a:t>
            </a:r>
            <a:r>
              <a:rPr lang="en-US" altLang="en-US" dirty="0" err="1"/>
              <a:t>ác</a:t>
            </a:r>
            <a:r>
              <a:rPr lang="en-US" altLang="en-US" dirty="0"/>
              <a:t> </a:t>
            </a:r>
            <a:r>
              <a:rPr lang="en-US" altLang="en-US" dirty="0" err="1"/>
              <a:t>quản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cai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F83DF2C-5B36-497F-B168-BF5347DCC1F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phán</a:t>
            </a:r>
            <a:r>
              <a:rPr lang="en-US" altLang="en-US" dirty="0"/>
              <a:t> </a:t>
            </a:r>
            <a:r>
              <a:rPr lang="en-US" altLang="en-US" dirty="0" err="1"/>
              <a:t>lời</a:t>
            </a:r>
            <a:r>
              <a:rPr lang="en-US" altLang="en-US" dirty="0"/>
              <a:t> </a:t>
            </a:r>
            <a:r>
              <a:rPr lang="en-US" altLang="en-US" dirty="0" err="1"/>
              <a:t>êm</a:t>
            </a:r>
            <a:r>
              <a:rPr lang="en-US" altLang="en-US" dirty="0"/>
              <a:t> </a:t>
            </a:r>
            <a:r>
              <a:rPr lang="en-US" altLang="en-US" dirty="0" err="1"/>
              <a:t>ái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: “</a:t>
            </a:r>
            <a:r>
              <a:rPr lang="en-US" altLang="en-US" dirty="0" err="1"/>
              <a:t>Mọi</a:t>
            </a:r>
            <a:r>
              <a:rPr lang="en-US" altLang="en-US" dirty="0"/>
              <a:t> </a:t>
            </a:r>
            <a:r>
              <a:rPr lang="en-US" altLang="en-US" dirty="0" err="1"/>
              <a:t>tội</a:t>
            </a:r>
            <a:r>
              <a:rPr lang="en-US" altLang="en-US" dirty="0"/>
              <a:t> </a:t>
            </a:r>
            <a:r>
              <a:rPr lang="en-US" altLang="en-US" dirty="0" err="1"/>
              <a:t>tình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Ta </a:t>
            </a:r>
            <a:r>
              <a:rPr lang="en-US" altLang="en-US" dirty="0" err="1"/>
              <a:t>rửa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rồi</a:t>
            </a:r>
            <a:r>
              <a:rPr lang="en-US" altLang="en-US" dirty="0"/>
              <a:t>”.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BC45EAC2-36E4-4AD7-A18B-DF7DE47FA08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cậy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rày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là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Chiên</a:t>
            </a:r>
            <a:r>
              <a:rPr lang="en-US" altLang="en-US" dirty="0">
                <a:solidFill>
                  <a:srgbClr val="FFFF00"/>
                </a:solidFill>
              </a:rPr>
              <a:t> Con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Gô-gô-tha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09A7FB84-7BAA-4644-B750-7999851CAE6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Thành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cúi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cây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gỗ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nguyền</a:t>
            </a:r>
            <a:r>
              <a:rPr lang="en-US" altLang="en-US" dirty="0">
                <a:solidFill>
                  <a:srgbClr val="FFFF00"/>
                </a:solidFill>
              </a:rPr>
              <a:t>,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chuộc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rồi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xin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cứu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vẹn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tuyền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4077</TotalTime>
  <Words>115</Words>
  <Application>Microsoft Office PowerPoint</Application>
  <PresentationFormat>Widescreen</PresentationFormat>
  <Paragraphs>22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Presentation1</vt:lpstr>
      <vt:lpstr>Thánh Ca 198 TẠI THẬP GIÁ BÌNH YÊN</vt:lpstr>
      <vt:lpstr>1. Tại thập giá  bình yên thỏa lòng, hiện tôi coi thế gian hư không; </vt:lpstr>
      <vt:lpstr>Lợi danh kể  bèo trôi giữa dòng, chuyên tâm tìm  ơn cứu khoan hồng.</vt:lpstr>
      <vt:lpstr>Đời tôi quyết cậy nương Chúa rày,  là Chiên Con  Gô-gô-tha đây, </vt:lpstr>
      <vt:lpstr>Thành tâm cúi  tại cây gỗ nguyền, Ngài chuộc rồi,  xin cứu vẹn tuyền.</vt:lpstr>
      <vt:lpstr>2. Lòng tôi vẫn hằng  mong Chúa rày,  vì gian ác quản  cai trong tôi; </vt:lpstr>
      <vt:lpstr>Jêsus phán lời êm ái nầy: “Mọi tội tình  Ta rửa trong rồi”.</vt:lpstr>
      <vt:lpstr>Đời tôi quyết cậy  nương Chúa rày,  là Chiên Con  Gô-gô-tha đây, </vt:lpstr>
      <vt:lpstr>Thành tâm cúi  tại cây gỗ nguyền, Ngài chuộc rồi,  xin cứu vẹn tuyền.</vt:lpstr>
      <vt:lpstr>3. Ngàn muôn mối nguyện cung hiến Ngài, thì giờ hay thiết hữu, châu trân; </vt:lpstr>
      <vt:lpstr>Hồn, thân cũng nguyền dâng Chúa hoài,  mọi sự đều quy hướng Chân Thần.</vt:lpstr>
      <vt:lpstr>Đời tôi quyết cậy nương Chúa rày,  là Chiên Con  Gô-gô-tha đây, </vt:lpstr>
      <vt:lpstr>Thành tâm cúi  tại cây gỗ nguyền, Ngài chuộc rồi,  xin cứu vẹn tuyền.</vt:lpstr>
      <vt:lpstr>4. Lời Cha hứa  lòng tin vững vàng, hiện tôi thấy  bửu huyết rất linh; </vt:lpstr>
      <vt:lpstr>Phục trên đất,  phận tôi khốn nàn, thập tự cùng Chân Chúa  đóng đinh.</vt:lpstr>
      <vt:lpstr>Đời tôi quyết cậy nương Chúa rày,  là Chiên Con  Gô-gô-tha đây, </vt:lpstr>
      <vt:lpstr>Thành tâm cúi  tại cây gỗ nguyền, Ngài chuộc rồi,  xin cứu vẹn tuyền.</vt:lpstr>
      <vt:lpstr>5. Jêsus sống,  hồn tôi dẫy đầy,  toàn vẹn trong  thánh đức Chúa tôi; </vt:lpstr>
      <vt:lpstr>Ngài ban sức hồn, thân, trí nầy,  Chiên Con được  vinh hiển muôn đời.</vt:lpstr>
      <vt:lpstr>Đời tôi quyết cậy nương Chúa rày,  là Chiên Con  Gô-gô-tha đây, </vt:lpstr>
      <vt:lpstr>Thành tâm cúi  tại cây gỗ nguyền, Ngài chuộc rồi,  xin cứu vẹn tuyền.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213</cp:revision>
  <dcterms:created xsi:type="dcterms:W3CDTF">2010-05-25T06:43:56Z</dcterms:created>
  <dcterms:modified xsi:type="dcterms:W3CDTF">2018-11-03T02:05:26Z</dcterms:modified>
</cp:coreProperties>
</file>