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44" d="100"/>
          <a:sy n="44" d="100"/>
        </p:scale>
        <p:origin x="54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15164AE7-F95B-45ED-A7A1-90C4BC7CB9D4}"/>
    <pc:docChg chg="modSld">
      <pc:chgData name="Phan Minh Vinh An" userId="87cf9e243327f420" providerId="LiveId" clId="{15164AE7-F95B-45ED-A7A1-90C4BC7CB9D4}" dt="2019-01-05T13:58:57.403" v="1" actId="20577"/>
      <pc:docMkLst>
        <pc:docMk/>
      </pc:docMkLst>
      <pc:sldChg chg="modSp">
        <pc:chgData name="Phan Minh Vinh An" userId="87cf9e243327f420" providerId="LiveId" clId="{15164AE7-F95B-45ED-A7A1-90C4BC7CB9D4}" dt="2019-01-05T13:58:57.403" v="1" actId="20577"/>
        <pc:sldMkLst>
          <pc:docMk/>
          <pc:sldMk cId="0" sldId="350"/>
        </pc:sldMkLst>
        <pc:spChg chg="mod">
          <ac:chgData name="Phan Minh Vinh An" userId="87cf9e243327f420" providerId="LiveId" clId="{15164AE7-F95B-45ED-A7A1-90C4BC7CB9D4}" dt="2019-01-05T13:58:57.403" v="1" actId="20577"/>
          <ac:spMkLst>
            <pc:docMk/>
            <pc:sldMk cId="0" sldId="350"/>
            <ac:spMk id="3074" creationId="{E6DBCC21-62BC-4C5D-8D83-2C9CE26BEC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5D5281-AB0D-42C1-B6A8-C57A8F8F0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E8252-66B9-47E0-B1B7-93DF48DC5C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25CB98-8EC6-493C-BB84-5E9A8A56B3FE}" type="datetimeFigureOut">
              <a:rPr lang="ru-RU"/>
              <a:pPr>
                <a:defRPr/>
              </a:pPr>
              <a:t>10.01.2019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E4DECA-3352-4E09-8A46-5A914F57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306892-4EE3-40F6-A690-52864B2B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AEF4-55B0-4A55-8A53-39E03519E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BEF2-CD38-440A-BBB5-97BC4D95D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8AF69-C637-4CBC-B1B2-687F1D6C758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572DF6B-3C2C-4CF2-B90A-AABCCFF22A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1AF88DDE-6268-4357-A12F-197463D7D1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58F2D19-8101-41B3-A8D4-4DC2588E7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1233F6-FF8D-479E-8128-ECD5CEC2576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69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4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74FEA-B448-40CE-90A0-B9994FEF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199</a:t>
            </a:r>
            <a:br>
              <a:rPr lang="en-US" dirty="0"/>
            </a:br>
            <a:r>
              <a:rPr lang="en-US" dirty="0"/>
              <a:t>ĐỜI TÔI LẤY THẬP TỰ LÀM HIỂN VINH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6DBCC21-62BC-4C5D-8D83-2C9CE26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Cao </a:t>
            </a:r>
            <a:r>
              <a:rPr lang="en-US" altLang="en-US" dirty="0" err="1"/>
              <a:t>ngất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điêu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2B028D5-3A11-4F41-BAF9-02B2E5F3D1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tia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Kinh</a:t>
            </a:r>
            <a:r>
              <a:rPr lang="en-US" altLang="en-US" dirty="0" smtClean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đỉnh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kìa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623ACA4-B08E-4D50-BCDF-049969F991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rượt</a:t>
            </a:r>
            <a:r>
              <a:rPr lang="en-US" altLang="en-US" dirty="0"/>
              <a:t> </a:t>
            </a:r>
            <a:r>
              <a:rPr lang="en-US" altLang="en-US" dirty="0" err="1"/>
              <a:t>đuổi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Bao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A740E4A-7E4A-46B3-86A7-FC353E6FAD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nửa</a:t>
            </a:r>
            <a:r>
              <a:rPr lang="en-US" altLang="en-US" dirty="0"/>
              <a:t> </a:t>
            </a:r>
            <a:r>
              <a:rPr lang="en-US" altLang="en-US" dirty="0" err="1"/>
              <a:t>chừng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tia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an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873E02C-8CCA-4057-A7D9-E797C6A562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rọi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, </a:t>
            </a:r>
            <a:r>
              <a:rPr lang="en-US" altLang="en-US" dirty="0" err="1" smtClean="0"/>
              <a:t>hào</a:t>
            </a:r>
            <a:r>
              <a:rPr lang="en-US" altLang="en-US" dirty="0" smtClean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vây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3290B25-189D-4DB5-9114-C464444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Rực</a:t>
            </a:r>
            <a:r>
              <a:rPr lang="en-US" altLang="en-US" dirty="0"/>
              <a:t> </a:t>
            </a:r>
            <a:r>
              <a:rPr lang="en-US" altLang="en-US" dirty="0" err="1"/>
              <a:t>rỡ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BE0D1C0-E140-4111-8A75-B53447B2B1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Dù muôn mối tai họa hoặc phước lành Nên thánh nhờ </a:t>
            </a:r>
            <a:br>
              <a:rPr lang="en-US" altLang="en-US"/>
            </a:br>
            <a:r>
              <a:rPr lang="en-US" altLang="en-US"/>
              <a:t>thập tự diệu vinh.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BA35AB-3810-4C56-9BED-682AD0A1DA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Dòng an thái do suối nầy phát nguyên, Tâm chí tôi khoái lạc vẹn tuyền.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4212</TotalTime>
  <Words>87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199 ĐỜI TÔI LẤY THẬP TỰ LÀM HIỂN VINH</vt:lpstr>
      <vt:lpstr>1. Đời tôi lấy thập tự làm hiển vinh.  Cao ngất trên  thời cuộc điêu linh. </vt:lpstr>
      <vt:lpstr>Nghìn tia sáng  Kinh Thánh  giao chiếu kia,  Giao chiếu trên  đỉnh thập tự kìa. </vt:lpstr>
      <vt:lpstr>2. Sự đau đớn trong đời rượt đuổi tôi, Bao ước vọng dường tuyệt vọng thôi. </vt:lpstr>
      <vt:lpstr>Thì thập giá không bỏ tôi nửa chừng, Nhưng chiếu tia thái an vui mừng. </vt:lpstr>
      <vt:lpstr>3. Đời tôi có mặt trời rọi phước lành,  Chân ái tình, hào quang  vây quanh. </vt:lpstr>
      <vt:lpstr>Nhờ thập giá soi  suốt ngày của tôi,  Rực rỡ thêm đến muôn muôn đời. </vt:lpstr>
      <vt:lpstr>4. Dù muôn mối tai họa hoặc phước lành Nên thánh nhờ  thập tự diệu vinh. </vt:lpstr>
      <vt:lpstr>Dòng an thái do suối nầy phát nguyên, Tâm chí tôi khoái lạc vẹn tuyền.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215</cp:revision>
  <dcterms:created xsi:type="dcterms:W3CDTF">2010-05-25T06:43:56Z</dcterms:created>
  <dcterms:modified xsi:type="dcterms:W3CDTF">2019-01-10T08:15:50Z</dcterms:modified>
</cp:coreProperties>
</file>