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sldIdLst>
    <p:sldId id="368" r:id="rId2"/>
    <p:sldId id="350" r:id="rId3"/>
    <p:sldId id="351" r:id="rId4"/>
    <p:sldId id="352" r:id="rId5"/>
    <p:sldId id="353" r:id="rId6"/>
    <p:sldId id="354" r:id="rId7"/>
    <p:sldId id="355" r:id="rId8"/>
    <p:sldId id="369" r:id="rId9"/>
    <p:sldId id="370" r:id="rId10"/>
    <p:sldId id="356" r:id="rId11"/>
    <p:sldId id="357" r:id="rId12"/>
    <p:sldId id="371" r:id="rId13"/>
    <p:sldId id="372" r:id="rId14"/>
    <p:sldId id="358" r:id="rId15"/>
    <p:sldId id="359" r:id="rId16"/>
    <p:sldId id="373" r:id="rId17"/>
    <p:sldId id="3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5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8D0597-227A-40F1-9CD0-86363D1ADB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5FDB9-8D7D-434F-909E-F85DE16D6E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9EB9402-12FE-4222-B2DF-A25F50C95F2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BC88A3E-B33A-4950-93D6-51356F99B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8D3D62-C5DA-44FE-BFC8-915F1833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FD950-457B-44FA-B57B-5D2F781267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B5E2E-92FC-4C7E-82FA-10CF63C35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00D527-3C26-441C-BCD3-7CE74C00AEA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7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09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350D-CAD3-46BA-A4AD-A07C3931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9F63995-AAD9-4429-9D02-AEFE7CFAD1B1}" type="datetimeFigureOut">
              <a:rPr lang="en-US"/>
              <a:pPr>
                <a:defRPr/>
              </a:pPr>
              <a:t>11/3/2018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1572-8DC5-4EE0-84E1-71C584C8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AE5A-AD60-482D-AF2F-9486BCD7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0E719C73-B222-4EF6-81FF-9C698AECB1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76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183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4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1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4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86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5" Type="http://schemas.openxmlformats.org/officeDocument/2006/relationships/image" Target="../media/image1.jpeg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6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7269-9B0F-4F35-B726-183F6C72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200</a:t>
            </a:r>
            <a:br>
              <a:rPr lang="en-US" dirty="0"/>
            </a:br>
            <a:r>
              <a:rPr lang="vi-VN" dirty="0"/>
              <a:t>MẮT TA HẰNG </a:t>
            </a:r>
            <a:br>
              <a:rPr lang="vi-VN" dirty="0"/>
            </a:br>
            <a:r>
              <a:rPr lang="vi-VN" dirty="0"/>
              <a:t>DẮT NGƯƠI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5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9C351FAD-8A77-4C63-9230-15048E746F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Đều</a:t>
            </a:r>
            <a:r>
              <a:rPr lang="en-US" altLang="en-US" dirty="0"/>
              <a:t> </a:t>
            </a:r>
            <a:r>
              <a:rPr lang="en-US" altLang="en-US" dirty="0" err="1"/>
              <a:t>thâm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br>
              <a:rPr lang="en-US" altLang="en-US" dirty="0"/>
            </a:b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hư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tiêu</a:t>
            </a:r>
            <a:r>
              <a:rPr lang="en-US" altLang="en-US" dirty="0"/>
              <a:t> </a:t>
            </a:r>
            <a:r>
              <a:rPr lang="en-US" altLang="en-US" dirty="0" err="1"/>
              <a:t>tán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413F4C2-668C-480A-B1E1-2F845E11E1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Nghe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US" altLang="en-US" dirty="0" err="1"/>
              <a:t>Mắt</a:t>
            </a:r>
            <a:r>
              <a:rPr lang="en-US" altLang="en-US" dirty="0"/>
              <a:t> Ta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.”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D7EC8AE-C610-406F-A086-178B0DF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8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91AA96B-AE06-4A03-A1FE-52639FB84E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CD4677E-811D-4328-9EB8-5A0B22209F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Hồi ngươi nghe hơi thở đã gần tàn, kìa, vị Hoa Tiêu vẫn tuyên phán,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6398DB1-C55D-40CA-8069-5A451ED6A6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chứa</a:t>
            </a:r>
            <a:r>
              <a:rPr lang="en-US" altLang="en-US" dirty="0"/>
              <a:t> </a:t>
            </a:r>
            <a:r>
              <a:rPr lang="en-US" altLang="en-US" dirty="0" err="1"/>
              <a:t>chan</a:t>
            </a:r>
            <a:r>
              <a:rPr lang="en-US" altLang="en-US" dirty="0"/>
              <a:t>: “</a:t>
            </a:r>
            <a:r>
              <a:rPr lang="en-US" altLang="en-US" dirty="0" err="1"/>
              <a:t>Mắt</a:t>
            </a:r>
            <a:r>
              <a:rPr lang="en-US" altLang="en-US" dirty="0"/>
              <a:t> Ta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D7EC8AE-C610-406F-A086-178B0DF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87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91AA96B-AE06-4A03-A1FE-52639FB84E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5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C4A791E-88B5-4A4B-ABD7-74E5C0F0C5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là kim ngôn Chúa hứa đời đời, cùng ai đang đi đường mê mỏi.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8250015-9747-4D2F-9109-1DC0258784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US" altLang="en-US" dirty="0" err="1"/>
              <a:t>Mắt</a:t>
            </a:r>
            <a:r>
              <a:rPr lang="en-US" altLang="en-US" dirty="0"/>
              <a:t> Ta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D7EC8AE-C610-406F-A086-178B0DF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91AA96B-AE06-4A03-A1FE-52639FB84E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2090E03-0702-42D3-9A78-55DD947A58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thua</a:t>
            </a:r>
            <a:r>
              <a:rPr lang="en-US" altLang="en-US" dirty="0"/>
              <a:t> </a:t>
            </a:r>
            <a:r>
              <a:rPr lang="en-US" altLang="en-US" dirty="0" err="1"/>
              <a:t>mưu</a:t>
            </a:r>
            <a:r>
              <a:rPr lang="en-US" altLang="en-US" dirty="0"/>
              <a:t> </a:t>
            </a:r>
            <a:r>
              <a:rPr lang="en-US" altLang="en-US" dirty="0" err="1"/>
              <a:t>cám</a:t>
            </a:r>
            <a:r>
              <a:rPr lang="en-US" altLang="en-US" dirty="0"/>
              <a:t> </a:t>
            </a:r>
            <a:r>
              <a:rPr lang="en-US" altLang="en-US" dirty="0" err="1"/>
              <a:t>dỗ</a:t>
            </a:r>
            <a:r>
              <a:rPr lang="en-US" altLang="en-US" dirty="0"/>
              <a:t> </a:t>
            </a:r>
            <a:r>
              <a:rPr lang="en-US" altLang="en-US" dirty="0" err="1"/>
              <a:t>buồn</a:t>
            </a:r>
            <a:r>
              <a:rPr lang="en-US" altLang="en-US" dirty="0"/>
              <a:t> </a:t>
            </a:r>
            <a:r>
              <a:rPr lang="en-US" altLang="en-US" dirty="0" err="1"/>
              <a:t>phiền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thăm</a:t>
            </a:r>
            <a:r>
              <a:rPr lang="en-US" altLang="en-US" dirty="0"/>
              <a:t> </a:t>
            </a:r>
            <a:r>
              <a:rPr lang="en-US" altLang="en-US" dirty="0" err="1"/>
              <a:t>viếng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869D45F-453B-4FE7-9219-AA63CE942B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Mau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câu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lánh</a:t>
            </a:r>
            <a:r>
              <a:rPr lang="en-US" altLang="en-US" dirty="0"/>
              <a:t> </a:t>
            </a:r>
            <a:r>
              <a:rPr lang="en-US" altLang="en-US" dirty="0" err="1"/>
              <a:t>lánh</a:t>
            </a:r>
            <a:r>
              <a:rPr lang="en-US" altLang="en-US" dirty="0"/>
              <a:t> </a:t>
            </a:r>
            <a:r>
              <a:rPr lang="en-US" altLang="en-US" dirty="0" err="1"/>
              <a:t>khuyên</a:t>
            </a:r>
            <a:r>
              <a:rPr lang="en-US" altLang="en-US" dirty="0"/>
              <a:t>: “</a:t>
            </a:r>
            <a:r>
              <a:rPr lang="en-US" altLang="en-US" dirty="0" err="1"/>
              <a:t>Mắt</a:t>
            </a:r>
            <a:r>
              <a:rPr lang="en-US" altLang="en-US" dirty="0"/>
              <a:t> Ta </a:t>
            </a:r>
            <a:r>
              <a:rPr lang="en-US" altLang="en-US" dirty="0" err="1"/>
              <a:t>nhìn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dìu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ngươi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D7EC8AE-C610-406F-A086-178B0DF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dìu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, Ta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8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91AA96B-AE06-4A03-A1FE-52639FB84E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gian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sáng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mắt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dắt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ngươi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trọn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4755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4172</TotalTime>
  <Words>237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200 MẮT TA HẰNG  DẮT NGƯƠI</vt:lpstr>
      <vt:lpstr>1. Nầy là kim ngôn Chúa hứa đời đời, cùng ai đang đi đường mê mỏi. </vt:lpstr>
      <vt:lpstr>Từ nhân gian lên thiên quốc sáng tươi,  “Mắt Ta nhìn mà  dìu chân người”.</vt:lpstr>
      <vt:lpstr>Chính Ta đưa đường, dìu dắt bước ngươi, Ta lấy mắt đưa ngươi nào lơi; </vt:lpstr>
      <vt:lpstr>Từ nhân gian lên thiên cung tươi sáng, mắt Ta hằng dắt ngươi trọn đời.</vt:lpstr>
      <vt:lpstr>2. Dầu khi thua mưu cám dỗ buồn phiền,  bạn thân không yêu thương thăm viếng, </vt:lpstr>
      <vt:lpstr>Mau nghe câu  kim ngôn lánh lánh khuyên: “Mắt Ta nhìn mà dìu chân ngươi”.</vt:lpstr>
      <vt:lpstr>Chính Ta đưa đường, dìu dắt bước ngươi, Ta lấy mắt đưa ngươi nào lơi; </vt:lpstr>
      <vt:lpstr>Từ nhân gian lên thiên cung tươi sáng, mắt Ta hằng dắt ngươi trọn đời.</vt:lpstr>
      <vt:lpstr>3. Đều thâm tâm ngươi mong ước hằng ngày bị hư không,  tiêu tán thay thảy. </vt:lpstr>
      <vt:lpstr>Nghe câu Chúa hứa  được vững chí ngay,  “Mắt Ta nhìn mà  dìu chân ngươi.”</vt:lpstr>
      <vt:lpstr>Chính Ta đưa đường, dìu dắt bước ngươi, Ta lấy mắt đưa ngươi nào lơi; </vt:lpstr>
      <vt:lpstr>Từ nhân gian lên thiên cung tươi sáng, mắt Ta hằng dắt ngươi trọn đời.</vt:lpstr>
      <vt:lpstr>4. Hồi ngươi nghe hơi thở đã gần tàn, kìa, vị Hoa Tiêu vẫn tuyên phán, </vt:lpstr>
      <vt:lpstr>Bằng câu kim ngôn ân ái chứa chan: “Mắt Ta nhìn mà dìu chân ngươi”.</vt:lpstr>
      <vt:lpstr>Chính Ta đưa đường, dìu dắt bước ngươi, Ta lấy mắt đưa ngươi nào lơi; </vt:lpstr>
      <vt:lpstr>Từ nhân gian lên thiên cung tươi sáng, mắt Ta hằng dắt ngươi trọn đời.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218</cp:revision>
  <dcterms:created xsi:type="dcterms:W3CDTF">2010-05-25T06:43:56Z</dcterms:created>
  <dcterms:modified xsi:type="dcterms:W3CDTF">2018-11-03T02:08:07Z</dcterms:modified>
</cp:coreProperties>
</file>