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68" r:id="rId2"/>
    <p:sldId id="350" r:id="rId3"/>
    <p:sldId id="354" r:id="rId4"/>
    <p:sldId id="351" r:id="rId5"/>
    <p:sldId id="352" r:id="rId6"/>
    <p:sldId id="353" r:id="rId7"/>
    <p:sldId id="355" r:id="rId8"/>
    <p:sldId id="360" r:id="rId9"/>
    <p:sldId id="361" r:id="rId10"/>
    <p:sldId id="357" r:id="rId11"/>
    <p:sldId id="356" r:id="rId12"/>
    <p:sldId id="362" r:id="rId13"/>
    <p:sldId id="363" r:id="rId14"/>
    <p:sldId id="358" r:id="rId15"/>
    <p:sldId id="359" r:id="rId16"/>
    <p:sldId id="364" r:id="rId17"/>
    <p:sldId id="3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4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6D8C7C-5998-4FA1-9DF5-13556A1621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90E69-D553-4C85-9ACD-DF8A67120E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E836154-A5DC-49F9-9354-A3D572A48C5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E5D39F4-E365-49F3-86FB-B9B2447CD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FCC7DD-4A8B-4222-91EB-67E90A0AD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E1602-0467-42CA-8A33-19674D9D0D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AE12C-8B2E-44CC-9FA8-8725BF709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53F99C-008D-4669-AC38-EEFC3DB754C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5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56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23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0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4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7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0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2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55F4-40D5-4CD2-A119-27682D16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201</a:t>
            </a:r>
            <a:br>
              <a:rPr lang="en-US" dirty="0"/>
            </a:br>
            <a:r>
              <a:rPr lang="en-US" dirty="0"/>
              <a:t>ĐỨNG TRÊN LỜI HỨA </a:t>
            </a:r>
          </a:p>
        </p:txBody>
      </p:sp>
    </p:spTree>
    <p:extLst>
      <p:ext uri="{BB962C8B-B14F-4D97-AF65-F5344CB8AC3E}">
        <p14:creationId xmlns:p14="http://schemas.microsoft.com/office/powerpoint/2010/main" val="52145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9648450-E185-4F09-8716-5B3CA43CD4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Tôi</a:t>
            </a:r>
            <a:r>
              <a:rPr lang="en-US" altLang="en-US" dirty="0"/>
              <a:t> nay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Christ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phán</a:t>
            </a:r>
            <a:r>
              <a:rPr lang="en-US" altLang="en-US" dirty="0"/>
              <a:t>,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dây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buộc</a:t>
            </a:r>
            <a:r>
              <a:rPr lang="en-US" altLang="en-US" dirty="0"/>
              <a:t> </a:t>
            </a:r>
            <a:r>
              <a:rPr lang="en-US" altLang="en-US" dirty="0" err="1"/>
              <a:t>ràng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7D6FE32-FE43-4A48-8B9E-85C487391C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do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cầm</a:t>
            </a:r>
            <a:r>
              <a:rPr lang="en-US" altLang="en-US" dirty="0"/>
              <a:t> </a:t>
            </a:r>
            <a:r>
              <a:rPr lang="en-US" altLang="en-US" dirty="0" err="1"/>
              <a:t>gươm</a:t>
            </a:r>
            <a:r>
              <a:rPr lang="en-US" altLang="en-US" dirty="0"/>
              <a:t> Linh </a:t>
            </a:r>
            <a:r>
              <a:rPr lang="en-US" altLang="en-US" dirty="0" err="1"/>
              <a:t>chói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,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bàn</a:t>
            </a:r>
            <a:r>
              <a:rPr lang="en-US" altLang="en-US" dirty="0"/>
              <a:t> an.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446A6AE-30B4-468E-9592-C381BD67A1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lay;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A194C44-D716-44EB-8C02-827080406A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Đứng trên lời ấy. Đứng khăng khăng luôn trên hứa ngữ Vua Christ nay.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EEE11F1-2349-4D92-8AEE-B5D9A0F574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Tôi</a:t>
            </a:r>
            <a:r>
              <a:rPr lang="en-US" altLang="en-US" dirty="0"/>
              <a:t> nay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đá</a:t>
            </a:r>
            <a:r>
              <a:rPr lang="en-US" altLang="en-US" dirty="0"/>
              <a:t> </a:t>
            </a:r>
            <a:r>
              <a:rPr lang="en-US" altLang="en-US" dirty="0" err="1"/>
              <a:t>tảng</a:t>
            </a:r>
            <a:r>
              <a:rPr lang="en-US" altLang="en-US" dirty="0"/>
              <a:t>,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lặng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br>
              <a:rPr lang="en-US" altLang="en-US" dirty="0"/>
            </a:br>
            <a:r>
              <a:rPr lang="en-US" altLang="en-US" dirty="0" err="1"/>
              <a:t>dịu</a:t>
            </a:r>
            <a:r>
              <a:rPr lang="en-US" altLang="en-US" dirty="0"/>
              <a:t> </a:t>
            </a:r>
            <a:r>
              <a:rPr lang="en-US" altLang="en-US" dirty="0" err="1"/>
              <a:t>dàng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9C8973B-CF91-4B0C-BF6D-FEF655074C9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luôn an nghỉ trong Vua Christ lòng được thỏa mãn, chính hứa ngôn </a:t>
            </a:r>
            <a:br>
              <a:rPr lang="en-US" altLang="en-US"/>
            </a:br>
            <a:r>
              <a:rPr lang="en-US" altLang="en-US"/>
              <a:t>đây chỗ đứng </a:t>
            </a:r>
            <a:br>
              <a:rPr lang="en-US" altLang="en-US"/>
            </a:br>
            <a:r>
              <a:rPr lang="en-US" altLang="en-US"/>
              <a:t>thật bàn an.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AC70080-3046-459B-9C60-168CCEBE52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lay;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B687240-12BE-414C-88C5-5F15DE176B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ngữ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Christ nay.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6E56BC5-0EFA-4631-AC71-A22139D6E13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Tôi nay đang đứng trên mọi lời Vua Christ hứa phán, nguyện đời đời </a:t>
            </a:r>
            <a:br>
              <a:rPr lang="en-US" altLang="en-US"/>
            </a:br>
            <a:r>
              <a:rPr lang="en-US" altLang="en-US"/>
              <a:t>tôi tán mỹ Vua </a:t>
            </a:r>
            <a:br>
              <a:rPr lang="en-US" altLang="en-US"/>
            </a:br>
            <a:r>
              <a:rPr lang="en-US" altLang="en-US"/>
              <a:t>thành thật hoàn toàn;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04D0CBF-D138-446D-897C-C3AE60D4203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 ca </a:t>
            </a:r>
            <a:r>
              <a:rPr lang="en-US" altLang="en-US" dirty="0" err="1"/>
              <a:t>mãi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Cha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,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bàn</a:t>
            </a:r>
            <a:r>
              <a:rPr lang="en-US" altLang="en-US" dirty="0"/>
              <a:t> an.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EB633CB-06A9-485E-A09C-3346772846C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lay;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905D21E-59F0-4194-A451-B924236571A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ngữ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Christ nay.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DF6F08C-17C4-4749-974C-11F5A24529C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Tôi nay luôn đứng trên lời nghìn thu không cải hoán, luồng ngờ vực </a:t>
            </a:r>
            <a:br>
              <a:rPr lang="en-US" altLang="en-US"/>
            </a:br>
            <a:r>
              <a:rPr lang="en-US" altLang="en-US"/>
              <a:t>kinh hãi đến như phong ba ngập tràn.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028E7DC-6891-4C64-8B0F-2D9B3BF150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do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Christ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phán</a:t>
            </a:r>
            <a:r>
              <a:rPr lang="en-US" altLang="en-US" dirty="0"/>
              <a:t>,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bàn</a:t>
            </a:r>
            <a:r>
              <a:rPr lang="en-US" altLang="en-US" dirty="0"/>
              <a:t> an.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B5CF86E-3693-46FE-A52A-A1AA7C4A3D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lay;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FF22F70-A864-485D-9AEE-69C6EF1D947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ngữ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Christ nay.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4185</TotalTime>
  <Words>303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201 ĐỨNG TRÊN LỜI HỨA </vt:lpstr>
      <vt:lpstr>1. Tôi nay đang đứng trên mọi lời Vua Christ hứa phán, nguyện đời đời  tôi tán mỹ Vua  thành thật hoàn toàn; </vt:lpstr>
      <vt:lpstr>Tôi hoan ca mãi trên từng trời danh Cha cả sáng, chính hứa ngôn đây chỗ đứng thật bàn an.</vt:lpstr>
      <vt:lpstr>Đứng trên lời đây, tôi nay luôn hân hoan kiên lập trên hứa ngôn nào lay; </vt:lpstr>
      <vt:lpstr>Đứng trên lời ấy. Đứng khăng khăng luôn trên hứa ngữ Vua Christ nay.</vt:lpstr>
      <vt:lpstr>2. Tôi nay luôn đứng trên lời nghìn thu không cải hoán, luồng ngờ vực  kinh hãi đến như phong ba ngập tràn. </vt:lpstr>
      <vt:lpstr>Nhưng tôi luôn thắng do lời trường sinh Christ đã phán, chính hứa ngôn đây chỗ đứng thật bàn an.</vt:lpstr>
      <vt:lpstr>Đứng trên lời đây, tôi nay luôn hân hoan kiên lập trên hứa ngôn nào lay; </vt:lpstr>
      <vt:lpstr>Đứng trên lời ấy. Đứng khăng khăng luôn trên hứa ngữ Vua Christ nay.</vt:lpstr>
      <vt:lpstr>3. Tôi nay đang đứng trên mọi lời Vua Christ hứa phán, thật đời đời tôi với Chúa dây yêu thương buộc ràng. </vt:lpstr>
      <vt:lpstr>Tôi luôn luôn thắng do tay cầm gươm Linh chói sáng, chính hứa ngôn đây chỗ đứng thật bàn an.</vt:lpstr>
      <vt:lpstr>Đứng trên lời đây, tôi nay luôn hân hoan kiên lập trên hứa ngôn nào lay; </vt:lpstr>
      <vt:lpstr>Đứng trên lời ấy. Đứng khăng khăng luôn trên hứa ngữ Vua Christ nay. </vt:lpstr>
      <vt:lpstr>4. Tôi nay đang đứng trên mọi lời Ngài như đá tảng, hằng ngày lòng lặng nghe Thánh Linh kêu tôi dịu dàng; </vt:lpstr>
      <vt:lpstr>Tôi luôn an nghỉ trong Vua Christ lòng được thỏa mãn, chính hứa ngôn  đây chỗ đứng  thật bàn an.</vt:lpstr>
      <vt:lpstr>Đứng trên lời đây, tôi nay luôn hân hoan kiên lập trên hứa ngôn nào lay; </vt:lpstr>
      <vt:lpstr>Đứng trên lời ấy. Đứng khăng khăng luôn trên hứa ngữ Vua Christ nay.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219</cp:revision>
  <dcterms:created xsi:type="dcterms:W3CDTF">2010-05-25T06:43:56Z</dcterms:created>
  <dcterms:modified xsi:type="dcterms:W3CDTF">2018-11-03T02:06:57Z</dcterms:modified>
</cp:coreProperties>
</file>