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71" r:id="rId9"/>
    <p:sldId id="372" r:id="rId10"/>
    <p:sldId id="356" r:id="rId11"/>
    <p:sldId id="357" r:id="rId12"/>
    <p:sldId id="373" r:id="rId13"/>
    <p:sldId id="374" r:id="rId14"/>
    <p:sldId id="358" r:id="rId15"/>
    <p:sldId id="359" r:id="rId16"/>
    <p:sldId id="375" r:id="rId17"/>
    <p:sldId id="376" r:id="rId18"/>
    <p:sldId id="360" r:id="rId19"/>
    <p:sldId id="361" r:id="rId20"/>
    <p:sldId id="366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9E4D6-A1E1-4FDE-9889-57934B4FF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05927-9464-4606-8644-6658B41771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A13773-51EE-4E8F-85AD-545457D1017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1ED14C-E6EE-4909-9D7C-5B3AC34B7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0AF5CD-27DF-44B5-8824-E8999FE7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BC8DA-6B6F-4089-A9FD-530328AAF8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DD3D9-19EF-4F50-8D1A-8DB662EC2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C80F4B-226F-4FC3-B889-C7E5EC16095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C868496-2CDB-4E65-88E0-3AC7537C22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0E53CC0-429D-415F-94CC-230C686A3E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A20494C-E37C-4D51-B8D9-14286677C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E1C307-CA67-4472-A051-12049353B34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72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55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8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D1FB4-C68A-4ECB-B628-0A6B44AA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202</a:t>
            </a:r>
            <a:br>
              <a:rPr lang="vi-VN" dirty="0"/>
            </a:br>
            <a:r>
              <a:rPr lang="vi-VN" dirty="0"/>
              <a:t>CƠN MƯA</a:t>
            </a:r>
            <a:br>
              <a:rPr lang="en-US" dirty="0"/>
            </a:br>
            <a:r>
              <a:rPr lang="vi-VN" dirty="0"/>
              <a:t>PHƯỚC LÀNH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EC4B460-7AE3-4014-B272-33A0CEA00D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dội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nhiệt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đổ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D59EFDB-7A8C-4DEE-8615-1C8A40762C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mát</a:t>
            </a:r>
            <a:r>
              <a:rPr lang="en-US" altLang="en-US" dirty="0"/>
              <a:t> </a:t>
            </a:r>
            <a:r>
              <a:rPr lang="en-US" altLang="en-US" dirty="0" err="1"/>
              <a:t>mẻ</a:t>
            </a:r>
            <a:r>
              <a:rPr lang="en-US" altLang="en-US" dirty="0"/>
              <a:t> </a:t>
            </a:r>
            <a:r>
              <a:rPr lang="en-US" altLang="en-US" dirty="0" err="1"/>
              <a:t>đẹp</a:t>
            </a:r>
            <a:r>
              <a:rPr lang="en-US" altLang="en-US" dirty="0"/>
              <a:t> </a:t>
            </a:r>
            <a:r>
              <a:rPr lang="en-US" altLang="en-US" dirty="0" err="1"/>
              <a:t>xinh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ban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br>
              <a:rPr lang="en-US" altLang="en-US" dirty="0"/>
            </a:b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tuyên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6268B9-3668-4E51-84D0-BCF604D1F8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9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C5DD364-274D-4274-8895-D27353F5BD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8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92516F5-E123-4523-8BC4-E939C24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dội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chan.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D244E8-EE6D-4FB8-8E83-932FF90F33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xưng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,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giáng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6268B9-3668-4E51-84D0-BCF604D1F8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5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C5DD364-274D-4274-8895-D27353F5BD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9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A3F0566-73F1-4083-B1C5-9A941994B4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Từ trời dội một cơn mưa phước lành, vào lòng nào ngày đêm tín trung;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D8A0D17-AF64-432D-8238-6C8B55AF2D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Gội nhuần nguồn phước mát mẻ hồn linh, luôn kêu xin Cha, đừng nao núng.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A0C3DB3-20AB-4A7C-A0E2-53DC01EAA9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dội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.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ban, </a:t>
            </a:r>
            <a:endParaRPr lang="ru-R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86A1853-11CB-4607-BCD0-F8A40B0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Ấy mưa phước ơn dồi, chúng tôi đang mong chờ mưa ấy;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40321F1-D667-4AD3-A340-BA7283CE07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0F50460-EB33-4E78-9531-E1BF8D2BB0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Dồi</a:t>
            </a:r>
            <a:r>
              <a:rPr lang="en-US" altLang="en-US" dirty="0"/>
              <a:t> </a:t>
            </a:r>
            <a:r>
              <a:rPr lang="en-US" altLang="en-US" dirty="0" err="1"/>
              <a:t>dào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mát</a:t>
            </a:r>
            <a:r>
              <a:rPr lang="en-US" altLang="en-US" dirty="0"/>
              <a:t> </a:t>
            </a:r>
            <a:r>
              <a:rPr lang="en-US" altLang="en-US" dirty="0" err="1"/>
              <a:t>mẻ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, do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6268B9-3668-4E51-84D0-BCF604D1F8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C5DD364-274D-4274-8895-D27353F5BD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0F42D95-9511-438A-8B1A-6A53733282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Từ trời dội một cơn mưa phước lành, đượm nhuần lòng nầy </a:t>
            </a:r>
            <a:br>
              <a:rPr lang="en-US" altLang="en-US"/>
            </a:br>
            <a:r>
              <a:rPr lang="en-US" altLang="en-US"/>
              <a:t>do phước thiêng.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554780B-B748-42B0-90AC-CC794C7E8C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Tràn</a:t>
            </a:r>
            <a:r>
              <a:rPr lang="en-US" altLang="en-US" dirty="0"/>
              <a:t> </a:t>
            </a:r>
            <a:r>
              <a:rPr lang="en-US" altLang="en-US" dirty="0" err="1"/>
              <a:t>trề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trũng</a:t>
            </a:r>
            <a:r>
              <a:rPr lang="en-US" altLang="en-US" dirty="0"/>
              <a:t> </a:t>
            </a:r>
            <a:r>
              <a:rPr lang="en-US" altLang="en-US" dirty="0" err="1"/>
              <a:t>chảy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 </a:t>
            </a:r>
            <a:r>
              <a:rPr lang="en-US" altLang="en-US" dirty="0" err="1"/>
              <a:t>đồi</a:t>
            </a:r>
            <a:r>
              <a:rPr lang="en-US" altLang="en-US" dirty="0"/>
              <a:t> </a:t>
            </a:r>
            <a:r>
              <a:rPr lang="en-US" altLang="en-US" dirty="0" err="1"/>
              <a:t>xanh</a:t>
            </a:r>
            <a:r>
              <a:rPr lang="en-US" altLang="en-US" dirty="0"/>
              <a:t>,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to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ầm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6268B9-3668-4E51-84D0-BCF604D1F8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2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C5DD364-274D-4274-8895-D27353F5BD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giọt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lớn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997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4194</TotalTime>
  <Words>245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202 CƠN MƯA PHƯỚC LÀNH</vt:lpstr>
      <vt:lpstr>1. Từ trời dội một cơn mưa phước lành. Lời vàng từ lòng yêu hứa ban, </vt:lpstr>
      <vt:lpstr>Dồi dào nguồn phước mát mẻ hồn linh, do Jêsus tuôn tràn lai láng.</vt:lpstr>
      <vt:lpstr>Ấy mưa phước ơn dồi, chúng tôi đang  mong chờ mưa ấy; </vt:lpstr>
      <vt:lpstr>Mới lác đác chung quanh vài giọt thôi.  Nguyện Ngài dội  trận mưa lớn đây.</vt:lpstr>
      <vt:lpstr>2. Từ trời dội một cơn mưa phước lành, đượm nhuần lòng nầy  do phước thiêng. </vt:lpstr>
      <vt:lpstr>Tràn trề từ trũng chảy quanh đồi xanh, cơn mưa to nghe ầm vang tiếng. </vt:lpstr>
      <vt:lpstr>Ấy mưa phước ơn dồi, chúng tôi đang  mong chờ mưa ấy; </vt:lpstr>
      <vt:lpstr>Mới lác đác chung quanh vài giọt thôi.  Nguyện Ngài dội  trận mưa lớn đây.</vt:lpstr>
      <vt:lpstr>3. Từ trời dội một cơn mưa phước lành, nhiệt thành cầu  Ngài mau đổ mưa; </vt:lpstr>
      <vt:lpstr>Làm lòng đầy phước  mát mẻ đẹp xinh,  ban mưa cho như lời tuyên hứa.</vt:lpstr>
      <vt:lpstr>Ấy mưa phước ơn dồi, chúng tôi đang  mong chờ mưa ấy; </vt:lpstr>
      <vt:lpstr>Mới lác đác chung quanh vài giọt thôi.  Nguyện Ngài dội  trận mưa lớn đây.</vt:lpstr>
      <vt:lpstr>4. Từ trời dội một cơn mưa phước lành,  nguyện giờ nầy được mưa chứa chan. </vt:lpstr>
      <vt:lpstr>Đồng lòng toàn thể xưng nhận tội danh, nhân danh Jêsus cầu mưa giáng.</vt:lpstr>
      <vt:lpstr>Ấy mưa phước ơn dồi, chúng tôi đang  mong chờ mưa ấy; </vt:lpstr>
      <vt:lpstr>Mới lác đác chung quanh vài giọt thôi.  Nguyện Ngài dội  trận mưa lớn đây.</vt:lpstr>
      <vt:lpstr>5. Từ trời dội một cơn mưa phước lành, vào lòng nào ngày đêm tín trung; </vt:lpstr>
      <vt:lpstr>Gội nhuần nguồn phước mát mẻ hồn linh, luôn kêu xin Cha, đừng nao núng.</vt:lpstr>
      <vt:lpstr>Ấy mưa phước ơn dồi, chúng tôi đang mong chờ mưa ấy; </vt:lpstr>
      <vt:lpstr>Mới lác đác chung quanh vài giọt thôi.  Nguyện Ngài dội  trận mưa lớn đây.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218</cp:revision>
  <dcterms:created xsi:type="dcterms:W3CDTF">2010-05-25T06:43:56Z</dcterms:created>
  <dcterms:modified xsi:type="dcterms:W3CDTF">2018-11-03T02:19:59Z</dcterms:modified>
</cp:coreProperties>
</file>