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sldIdLst>
    <p:sldId id="273" r:id="rId2"/>
    <p:sldId id="274" r:id="rId3"/>
    <p:sldId id="275" r:id="rId4"/>
    <p:sldId id="259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3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3EA213A-2E2A-4C96-9FC2-B37F59C1C86C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35D1E4-BE3E-4ADB-AE1C-5C6E7D95A4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2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7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1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64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6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1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17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9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0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7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5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1.jpe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9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2" r:id="rId12"/>
    <p:sldLayoutId id="214748365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C5A4-6675-4E23-9499-48371AD6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Thánh</a:t>
            </a:r>
            <a:r>
              <a:rPr lang="en-GB" dirty="0"/>
              <a:t> Ca 203</a:t>
            </a:r>
            <a:br>
              <a:rPr lang="en-GB" dirty="0"/>
            </a:br>
            <a:r>
              <a:rPr lang="en-GB" dirty="0"/>
              <a:t>TRÔNG MONG</a:t>
            </a:r>
            <a:br>
              <a:rPr lang="en-GB" dirty="0"/>
            </a:br>
            <a:r>
              <a:rPr lang="en-GB" dirty="0"/>
              <a:t>THIÊN ÂN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7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Như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Thánh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ngôn</a:t>
            </a:r>
            <a:r>
              <a:rPr lang="en-US" dirty="0">
                <a:solidFill>
                  <a:srgbClr val="FFFF00"/>
                </a:solidFill>
              </a:rPr>
              <a:t> nay </a:t>
            </a:r>
            <a:r>
              <a:rPr lang="en-US" dirty="0" err="1">
                <a:solidFill>
                  <a:srgbClr val="FFFF00"/>
                </a:solidFill>
              </a:rPr>
              <a:t>đương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còn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vang</a:t>
            </a:r>
            <a:r>
              <a:rPr lang="en-US" dirty="0">
                <a:solidFill>
                  <a:srgbClr val="FFFF00"/>
                </a:solidFill>
              </a:rPr>
              <a:t>: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dirty="0" err="1">
                <a:solidFill>
                  <a:srgbClr val="FFFF00"/>
                </a:solidFill>
              </a:rPr>
              <a:t>Đem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hũ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ngươi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mau</a:t>
            </a:r>
            <a:r>
              <a:rPr lang="en-US"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đem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nhiều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lên</a:t>
            </a:r>
            <a:r>
              <a:rPr lang="en-US" dirty="0">
                <a:solidFill>
                  <a:srgbClr val="FFFF00"/>
                </a:solidFill>
              </a:rPr>
              <a:t>.”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Thật Ngài sẽ chắc chắn đổ phước xuống tâm linh anh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vi-VN" dirty="0">
                <a:solidFill>
                  <a:srgbClr val="FFFF00"/>
                </a:solidFill>
              </a:rPr>
              <a:t>liền, đời anh dẫy Thánh Linh năng quyền.</a:t>
            </a:r>
            <a:br>
              <a:rPr lang="vi-VN" dirty="0">
                <a:solidFill>
                  <a:srgbClr val="FFFF00"/>
                </a:solidFill>
              </a:rPr>
            </a:b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2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8BD4-F0AD-4FA5-BC8D-90D71BE8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Ngài ban cho </a:t>
            </a:r>
            <a:br>
              <a:rPr lang="vi-VN" dirty="0"/>
            </a:br>
            <a:r>
              <a:rPr lang="vi-VN" dirty="0"/>
              <a:t>linh ân sung dinh như nguồn dầu bất tuyệt thanh khiết thay. Ái tâm Ngài nào có đổi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8BD4-F0AD-4FA5-BC8D-90D71BE8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ban luôn </a:t>
            </a:r>
            <a:br>
              <a:rPr lang="vi-VN" dirty="0"/>
            </a:br>
            <a:r>
              <a:rPr lang="vi-VN" dirty="0"/>
              <a:t>linh ân, linh năng cho như lời vàng trong Kinh Thánh đây, đầy dẫy mỗi hũ trong giờ nay.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1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Kìa, Ngài sẽ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chắc chắn đổ phước xuống tâm anh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tuôn tràn,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0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Như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Thánh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ngôn</a:t>
            </a:r>
            <a:r>
              <a:rPr lang="en-US" dirty="0">
                <a:solidFill>
                  <a:srgbClr val="FFFF00"/>
                </a:solidFill>
              </a:rPr>
              <a:t> nay </a:t>
            </a:r>
            <a:r>
              <a:rPr lang="en-US" dirty="0" err="1">
                <a:solidFill>
                  <a:srgbClr val="FFFF00"/>
                </a:solidFill>
              </a:rPr>
              <a:t>đương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còn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vang</a:t>
            </a:r>
            <a:r>
              <a:rPr lang="en-US" dirty="0">
                <a:solidFill>
                  <a:srgbClr val="FFFF00"/>
                </a:solidFill>
              </a:rPr>
              <a:t>: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dirty="0" err="1">
                <a:solidFill>
                  <a:srgbClr val="FFFF00"/>
                </a:solidFill>
              </a:rPr>
              <a:t>Đem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hũ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ngươi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mau</a:t>
            </a:r>
            <a:r>
              <a:rPr lang="en-US"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đem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nhiều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lên</a:t>
            </a:r>
            <a:r>
              <a:rPr lang="en-US" dirty="0">
                <a:solidFill>
                  <a:srgbClr val="FFFF00"/>
                </a:solidFill>
              </a:rPr>
              <a:t>.”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0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Thật Ngài sẽ chắc chắn đổ phước xuống tâm linh anh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vi-VN" dirty="0">
                <a:solidFill>
                  <a:srgbClr val="FFFF00"/>
                </a:solidFill>
              </a:rPr>
              <a:t>liền, đời anh dẫy Thánh Linh năng quyền.</a:t>
            </a:r>
            <a:br>
              <a:rPr lang="vi-VN" dirty="0">
                <a:solidFill>
                  <a:srgbClr val="FFFF00"/>
                </a:solidFill>
              </a:rPr>
            </a:b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9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8BD4-F0AD-4FA5-BC8D-90D71BE8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Nầy anh đang trông mong thiên ân dư dật từ Jêsus ban xuống ngay,</a:t>
            </a:r>
            <a:br>
              <a:rPr lang="en-US" dirty="0"/>
            </a:br>
            <a:r>
              <a:rPr lang="vi-VN" dirty="0"/>
              <a:t>ở tâm hồn đời sống</a:t>
            </a:r>
            <a:br>
              <a:rPr lang="en-US" dirty="0"/>
            </a:br>
            <a:r>
              <a:rPr lang="vi-VN" dirty="0"/>
              <a:t>phải không?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5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8BD4-F0AD-4FA5-BC8D-90D71BE8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Thì anh nên tin như kim ngôn Cha ta truyền lưu trong Kinh Thánh đây, </a:t>
            </a:r>
            <a:br>
              <a:rPr lang="vi-VN" dirty="0"/>
            </a:br>
            <a:r>
              <a:rPr lang="vi-VN" dirty="0"/>
              <a:t>noi thánh xưa, theo quy điều chung.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2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Kìa, Ngài sẽ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chắc chắn đổ phước xuống tâm anh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tuôn tràn,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8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Như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Thánh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ngôn</a:t>
            </a:r>
            <a:r>
              <a:rPr lang="en-US" dirty="0">
                <a:solidFill>
                  <a:srgbClr val="FFFF00"/>
                </a:solidFill>
              </a:rPr>
              <a:t> nay </a:t>
            </a:r>
            <a:r>
              <a:rPr lang="en-US" dirty="0" err="1">
                <a:solidFill>
                  <a:srgbClr val="FFFF00"/>
                </a:solidFill>
              </a:rPr>
              <a:t>đương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còn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vang</a:t>
            </a:r>
            <a:r>
              <a:rPr lang="en-US" dirty="0">
                <a:solidFill>
                  <a:srgbClr val="FFFF00"/>
                </a:solidFill>
              </a:rPr>
              <a:t>: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dirty="0" err="1">
                <a:solidFill>
                  <a:srgbClr val="FFFF00"/>
                </a:solidFill>
              </a:rPr>
              <a:t>Đem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hũ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ngươi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mau</a:t>
            </a:r>
            <a:r>
              <a:rPr lang="en-US"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đem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nhiều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lên</a:t>
            </a:r>
            <a:r>
              <a:rPr lang="en-US" dirty="0">
                <a:solidFill>
                  <a:srgbClr val="FFFF00"/>
                </a:solidFill>
              </a:rPr>
              <a:t>.”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4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Thật Ngài sẽ chắc chắn đổ phước xuống tâm linh anh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vi-VN" dirty="0">
                <a:solidFill>
                  <a:srgbClr val="FFFF00"/>
                </a:solidFill>
              </a:rPr>
              <a:t>liền, đời anh dẫy Thánh Linh năng quyền.</a:t>
            </a:r>
            <a:br>
              <a:rPr lang="vi-VN" dirty="0">
                <a:solidFill>
                  <a:srgbClr val="FFFF00"/>
                </a:solidFill>
              </a:rPr>
            </a:b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9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8BD4-F0AD-4FA5-BC8D-90D71BE8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Bần nhân ơi, </a:t>
            </a:r>
            <a:br>
              <a:rPr lang="vi-VN" dirty="0"/>
            </a:br>
            <a:r>
              <a:rPr lang="vi-VN" dirty="0"/>
              <a:t>hôm nay mau đem cho Ngài bình đất sạch trong, trống không, đã lau tại dòng huyết Jêsus.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5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8BD4-F0AD-4FA5-BC8D-90D71BE8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Quỳ bên ngôi vinh quang, anh em khiêm cung, thành tâm dâng lên, ngửa trông, Ngài rót xuống chứa chan Thần 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5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Kìa, Ngài sẽ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chắc chắn đổ phước xuống tâm anh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tuôn tràn,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6391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113</Words>
  <Application>Microsoft Office PowerPoint</Application>
  <PresentationFormat>On-screen Show (16:9)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203 TRÔNG MONG THIÊN ÂN </vt:lpstr>
      <vt:lpstr>1. Nầy anh đang trông mong thiên ân dư dật từ Jêsus ban xuống ngay, ở tâm hồn đời sống phải không? </vt:lpstr>
      <vt:lpstr>Thì anh nên tin như kim ngôn Cha ta truyền lưu trong Kinh Thánh đây,  noi thánh xưa, theo quy điều chung.</vt:lpstr>
      <vt:lpstr>Kìa, Ngài sẽ  chắc chắn đổ phước xuống tâm anh  tuôn tràn, </vt:lpstr>
      <vt:lpstr>Như Thánh ngôn nay đương còn vang:  “Đem hũ ngươi mau, đem nhiều lên.” </vt:lpstr>
      <vt:lpstr> Thật Ngài sẽ chắc chắn đổ phước xuống tâm linh anh liền, đời anh dẫy Thánh Linh năng quyền. </vt:lpstr>
      <vt:lpstr>2. Bần nhân ơi,  hôm nay mau đem cho Ngài bình đất sạch trong, trống không, đã lau tại dòng huyết Jêsus. </vt:lpstr>
      <vt:lpstr>Quỳ bên ngôi vinh quang, anh em khiêm cung, thành tâm dâng lên, ngửa trông, Ngài rót xuống chứa chan Thần du.</vt:lpstr>
      <vt:lpstr>Kìa, Ngài sẽ  chắc chắn đổ phước xuống tâm anh  tuôn tràn, </vt:lpstr>
      <vt:lpstr>Như Thánh ngôn nay đương còn vang:  “Đem hũ ngươi mau, đem nhiều lên.” </vt:lpstr>
      <vt:lpstr> Thật Ngài sẽ chắc chắn đổ phước xuống tâm linh anh liền, đời anh dẫy Thánh Linh năng quyền. </vt:lpstr>
      <vt:lpstr>3. Ngài ban cho  linh ân sung dinh như nguồn dầu bất tuyệt thanh khiết thay. Ái tâm Ngài nào có đổi thay. </vt:lpstr>
      <vt:lpstr>Ngài ban luôn  linh ân, linh năng cho như lời vàng trong Kinh Thánh đây, đầy dẫy mỗi hũ trong giờ nay.</vt:lpstr>
      <vt:lpstr>Kìa, Ngài sẽ  chắc chắn đổ phước xuống tâm anh  tuôn tràn, </vt:lpstr>
      <vt:lpstr>Như Thánh ngôn nay đương còn vang:  “Đem hũ ngươi mau, đem nhiều lên.” </vt:lpstr>
      <vt:lpstr> Thật Ngài sẽ chắc chắn đổ phước xuống tâm linh anh liền, đời anh dẫy Thánh Linh năng quyền.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222</cp:revision>
  <dcterms:created xsi:type="dcterms:W3CDTF">2010-05-25T06:43:56Z</dcterms:created>
  <dcterms:modified xsi:type="dcterms:W3CDTF">2018-11-03T02:18:31Z</dcterms:modified>
</cp:coreProperties>
</file>