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sldIdLst>
    <p:sldId id="349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3AEDB3-EC71-4BA9-B6FA-E3F6E0E4FC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DD91A-46AE-4EAA-8D2B-B4E6A789EF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DE4611-EA8B-403E-B707-1657DF0B54E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848686-62A6-4D96-A6BF-9F5732DC5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C10D1E-A07E-4C15-98B2-C8EABA71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D547-9A46-4061-A9DC-E51E9A037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40596-7CAD-4783-9B4A-52B4A37EA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46388F-51A6-4688-969D-6C9920C5285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650C8FD-D12D-44A2-A88E-B207743570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2D9CD410-BC90-42A5-820F-F58F008F16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C4840F3-640C-4B6B-B9A7-5483919C1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7652A4-E6E1-4026-B81D-A24328E89F0F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9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4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7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8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DCF1DA-F06E-4C45-85D6-B318BF68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204</a:t>
            </a:r>
            <a:br>
              <a:rPr lang="en-US" dirty="0"/>
            </a:br>
            <a:r>
              <a:rPr lang="en-US" dirty="0"/>
              <a:t>JÊSUS THẤT TÍN ĐÂU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B8D93CB-B918-4300-8746-1DF4BB6728D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Jêsus thất tín đâu, Jêsus thất tín đâu. Trời đất qua nhưng Jêsus bất biến. Jêsus thất tín đâu.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4206</TotalTime>
  <Words>27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Presentation1</vt:lpstr>
      <vt:lpstr>Thánh Ca 204 JÊSUS THẤT TÍN ĐÂU</vt:lpstr>
      <vt:lpstr>Jêsus thất tín đâu, Jêsus thất tín đâu. Trời đất qua nhưng Jêsus bất biến. Jêsus thất tín đâu.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220</cp:revision>
  <dcterms:created xsi:type="dcterms:W3CDTF">2010-05-25T06:43:56Z</dcterms:created>
  <dcterms:modified xsi:type="dcterms:W3CDTF">2018-11-03T02:15:56Z</dcterms:modified>
</cp:coreProperties>
</file>