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"/>
  </p:notesMasterIdLst>
  <p:sldIdLst>
    <p:sldId id="349" r:id="rId2"/>
    <p:sldId id="350" r:id="rId3"/>
    <p:sldId id="351" r:id="rId4"/>
    <p:sldId id="352" r:id="rId5"/>
    <p:sldId id="35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A888D7-6E2B-48EE-9D03-5F0787B6C5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D8C4B-ACC1-42F2-B95C-1AF4F0CEDB6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EE1B330-8E60-42AC-B3DA-703432DC9363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FE94C0F-2467-4107-BF24-23CC896221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DEAEEF7-1121-4DB5-9907-DCB3FDA096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554C7-7593-4D75-A886-68010F33D0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F7BB5-7935-4C7E-AEF6-6AF460E4BE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C0982CD-5E53-44FA-B2B9-164E9F9ADEB3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504C2840-B46C-4013-A047-632B5D49673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6372E68-AD4E-44C9-B129-8C48AE32F7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267FE212-FBC6-4410-8BBD-9DD2A27EF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3C47E3D-42E5-4433-8C27-EB086A3B2FEA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33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0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007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498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091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01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2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46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66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7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35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33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231D0E-58CA-4742-9EB5-EF36B1CE1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205</a:t>
            </a:r>
            <a:br>
              <a:rPr lang="en-US" dirty="0"/>
            </a:br>
            <a:r>
              <a:rPr lang="en-US" dirty="0"/>
              <a:t>TÔI VỮNG VÀNG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4E2E89D1-CBA1-4C1E-B327-BE11F8C497D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vững</a:t>
            </a:r>
            <a:r>
              <a:rPr lang="en-US" altLang="en-US" dirty="0"/>
              <a:t> </a:t>
            </a:r>
            <a:r>
              <a:rPr lang="en-US" altLang="en-US" dirty="0" err="1"/>
              <a:t>vàng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cánh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Christ </a:t>
            </a:r>
            <a:r>
              <a:rPr lang="en-US" altLang="en-US" dirty="0" err="1"/>
              <a:t>dường</a:t>
            </a:r>
            <a:r>
              <a:rPr lang="en-US" altLang="en-US" dirty="0"/>
              <a:t> </a:t>
            </a:r>
            <a:r>
              <a:rPr lang="en-US" altLang="en-US" dirty="0" err="1"/>
              <a:t>Thái</a:t>
            </a:r>
            <a:r>
              <a:rPr lang="en-US" altLang="en-US" dirty="0"/>
              <a:t> san.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880D106-AB17-48F6-97EA-842130035771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Bao phủ rồi, </a:t>
            </a:r>
            <a:br>
              <a:rPr lang="en-US" altLang="en-US"/>
            </a:br>
            <a:r>
              <a:rPr lang="en-US" altLang="en-US"/>
              <a:t>Bao phủ rồi, </a:t>
            </a:r>
            <a:br>
              <a:rPr lang="en-US" altLang="en-US"/>
            </a:br>
            <a:r>
              <a:rPr lang="en-US" altLang="en-US"/>
              <a:t>do ái tâm Christ </a:t>
            </a:r>
            <a:br>
              <a:rPr lang="en-US" altLang="en-US"/>
            </a:br>
            <a:r>
              <a:rPr lang="en-US" altLang="en-US"/>
              <a:t>hằng giữ tôi. 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FB8FF5F-B9A9-4FB5-A48C-A549169DC6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Không lo sợ điều ác, không quân thù dọa nhát, Chúa giữ tôi ngày đêm bao quát. </a:t>
            </a:r>
            <a:endParaRPr lang="ru-RU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2A4D1D8-10E7-4502-AA4D-A277A5EF56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Tôi vững vàng, </a:t>
            </a:r>
            <a:br>
              <a:rPr lang="en-US" altLang="en-US"/>
            </a:br>
            <a:r>
              <a:rPr lang="en-US" altLang="en-US"/>
              <a:t>tôi vững vàng, </a:t>
            </a:r>
            <a:br>
              <a:rPr lang="en-US" altLang="en-US"/>
            </a:br>
            <a:r>
              <a:rPr lang="en-US" altLang="en-US"/>
              <a:t>trong cánh tay Christ dường Thái san.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4201</TotalTime>
  <Words>36</Words>
  <Application>Microsoft Office PowerPoint</Application>
  <PresentationFormat>Widescreen</PresentationFormat>
  <Paragraphs>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Presentation1</vt:lpstr>
      <vt:lpstr>Thánh Ca 205 TÔI VỮNG VÀNG</vt:lpstr>
      <vt:lpstr>Tôi vững vàng,  tôi vững vàng, trong cánh tay Christ dường Thái san. </vt:lpstr>
      <vt:lpstr>Bao phủ rồi,  Bao phủ rồi,  do ái tâm Christ  hằng giữ tôi. </vt:lpstr>
      <vt:lpstr>Không lo sợ điều ác, không quân thù dọa nhát, Chúa giữ tôi ngày đêm bao quát. </vt:lpstr>
      <vt:lpstr>Tôi vững vàng,  tôi vững vàng,  trong cánh tay Christ dường Thái san.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222</cp:revision>
  <dcterms:created xsi:type="dcterms:W3CDTF">2010-05-25T06:43:56Z</dcterms:created>
  <dcterms:modified xsi:type="dcterms:W3CDTF">2018-11-03T02:15:46Z</dcterms:modified>
</cp:coreProperties>
</file>