
<file path=[Content_Types].xml><?xml version="1.0" encoding="utf-8"?>
<Types xmlns="http://schemas.openxmlformats.org/package/2006/content-types">
  <Default ContentType="image/jpeg" Extension="jpeg"/>
  <Default ContentType="image/jpeg" Extension="jp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5"/>
  </p:notesMasterIdLst>
  <p:sldIdLst>
    <p:sldId id="349" r:id="rId2"/>
    <p:sldId id="350" r:id="rId3"/>
    <p:sldId id="351" r:id="rId4"/>
    <p:sldId id="352" r:id="rId5"/>
    <p:sldId id="353" r:id="rId6"/>
    <p:sldId id="354" r:id="rId7"/>
    <p:sldId id="355" r:id="rId8"/>
    <p:sldId id="356" r:id="rId9"/>
    <p:sldId id="357" r:id="rId10"/>
    <p:sldId id="358" r:id="rId11"/>
    <p:sldId id="359" r:id="rId12"/>
    <p:sldId id="360" r:id="rId13"/>
    <p:sldId id="36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763" autoAdjust="0"/>
    <p:restoredTop sz="86387" autoAdjust="0"/>
  </p:normalViewPr>
  <p:slideViewPr>
    <p:cSldViewPr snapToGrid="0">
      <p:cViewPr>
        <p:scale>
          <a:sx n="75" d="100"/>
          <a:sy n="75" d="100"/>
        </p:scale>
        <p:origin x="1278" y="60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6" Type="http://schemas.openxmlformats.org/officeDocument/2006/relationships/slide" Target="slides/slide5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7" Type="http://schemas.openxmlformats.org/officeDocument/2006/relationships/slide" Target="slides/slide6.xml"/><Relationship Id="rId19" Type="http://schemas.openxmlformats.org/officeDocument/2006/relationships/tableStyles" Target="tableStyles.xml"/><Relationship Id="rId18" Type="http://schemas.openxmlformats.org/officeDocument/2006/relationships/theme" Target="theme/theme1.xml"/><Relationship Id="rId15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2" Type="http://schemas.openxmlformats.org/officeDocument/2006/relationships/slide" Target="slides/slide11.xml"/><Relationship Id="rId11" Type="http://schemas.openxmlformats.org/officeDocument/2006/relationships/slide" Target="slides/slide10.xml"/><Relationship Id="rId10" Type="http://schemas.openxmlformats.org/officeDocument/2006/relationships/slide" Target="slides/slide9.xml"/><Relationship Id="rId3" Type="http://schemas.openxmlformats.org/officeDocument/2006/relationships/slide" Target="slides/slide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4" Type="http://schemas.openxmlformats.org/officeDocument/2006/relationships/slide" Target="slides/slide13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E49A9D9-D30C-4008-8F5F-E5066CB2AC9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30A65C-4B82-4C14-941A-5EFEA370C011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79E94891-BC1D-49C6-94EF-ED6CCE54EB7F}" type="datetimeFigureOut">
              <a:rPr lang="ru-RU"/>
              <a:pPr>
                <a:defRPr/>
              </a:pPr>
              <a:t>03.11.2018</a:t>
            </a:fld>
            <a:endParaRPr lang="ru-RU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53CD0D62-9766-42BC-B1D6-78391C93AC0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BA31EFD6-5145-45CC-8450-D48009F192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ru-RU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887D9A-84BB-43C7-9F5A-BFB2C1C66B2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9AE924-012D-4348-85CF-3D7AE1AE8C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06A77F7-60CC-4911-8495-4B05F2A40928}" type="slidenum">
              <a:rPr lang="ru-RU" altLang="en-US"/>
              <a:pPr/>
              <a:t>‹#›</a:t>
            </a:fld>
            <a:endParaRPr lang="ru-R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>
            <a:extLst>
              <a:ext uri="{FF2B5EF4-FFF2-40B4-BE49-F238E27FC236}">
                <a16:creationId xmlns:a16="http://schemas.microsoft.com/office/drawing/2014/main" id="{04231C95-7950-479C-88B5-73E85445E90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>
            <a:extLst>
              <a:ext uri="{FF2B5EF4-FFF2-40B4-BE49-F238E27FC236}">
                <a16:creationId xmlns:a16="http://schemas.microsoft.com/office/drawing/2014/main" id="{24F13468-0AE1-4709-BF84-0FACCD62B29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en-US"/>
          </a:p>
        </p:txBody>
      </p:sp>
      <p:sp>
        <p:nvSpPr>
          <p:cNvPr id="17412" name="Slide Number Placeholder 3">
            <a:extLst>
              <a:ext uri="{FF2B5EF4-FFF2-40B4-BE49-F238E27FC236}">
                <a16:creationId xmlns:a16="http://schemas.microsoft.com/office/drawing/2014/main" id="{6B39892A-DCD3-45DA-9F6B-B4302EDE18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A50FB63-F913-4F17-A12B-913BA6452AB3}" type="slidenum">
              <a:rPr lang="ru-RU" altLang="en-US"/>
              <a:pPr eaLnBrk="1" hangingPunct="1"/>
              <a:t>1</a:t>
            </a:fld>
            <a:endParaRPr lang="ru-RU" altLang="en-US"/>
          </a:p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454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217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7972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267" y="177800"/>
            <a:ext cx="11802532" cy="6502400"/>
          </a:xfrm>
          <a:prstGeom prst="rect">
            <a:avLst/>
          </a:prstGeom>
        </p:spPr>
        <p:txBody>
          <a:bodyPr/>
          <a:lstStyle>
            <a:lvl1pPr algn="ctr">
              <a:defRPr sz="66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56042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676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362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721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813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385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799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496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726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524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4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A197C1D-8DF8-4620-8DB2-D5F30011B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Thánh Ca 206</a:t>
            </a:r>
            <a:br>
              <a:rPr lang="vi-VN" dirty="0"/>
            </a:br>
            <a:r>
              <a:rPr lang="vi-VN" dirty="0"/>
              <a:t>GẶP ĐƯỢC THIẾT HỮU 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3BACEF5A-BBAC-4F1B-A0AB-EFA059BDD011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/>
              <a:t>Quan </a:t>
            </a:r>
            <a:r>
              <a:rPr lang="en-US" altLang="en-US" dirty="0" err="1"/>
              <a:t>niệm</a:t>
            </a:r>
            <a:r>
              <a:rPr lang="en-US" altLang="en-US" dirty="0"/>
              <a:t> </a:t>
            </a:r>
            <a:r>
              <a:rPr lang="en-US" altLang="en-US" dirty="0" err="1"/>
              <a:t>nầy</a:t>
            </a:r>
            <a:r>
              <a:rPr lang="en-US" altLang="en-US" dirty="0"/>
              <a:t> </a:t>
            </a:r>
            <a:r>
              <a:rPr lang="en-US" altLang="en-US" dirty="0" err="1"/>
              <a:t>giục</a:t>
            </a:r>
            <a:r>
              <a:rPr lang="en-US" altLang="en-US" dirty="0"/>
              <a:t> </a:t>
            </a:r>
            <a:r>
              <a:rPr lang="en-US" altLang="en-US" dirty="0" err="1"/>
              <a:t>giã</a:t>
            </a:r>
            <a:r>
              <a:rPr lang="en-US" altLang="en-US" dirty="0"/>
              <a:t> </a:t>
            </a:r>
            <a:r>
              <a:rPr lang="en-US" altLang="en-US" dirty="0" err="1"/>
              <a:t>bản</a:t>
            </a:r>
            <a:r>
              <a:rPr lang="en-US" altLang="en-US" dirty="0"/>
              <a:t> </a:t>
            </a:r>
            <a:r>
              <a:rPr lang="en-US" altLang="en-US" dirty="0" err="1"/>
              <a:t>tâm</a:t>
            </a:r>
            <a:r>
              <a:rPr lang="en-US" altLang="en-US" dirty="0"/>
              <a:t>. </a:t>
            </a:r>
            <a:br>
              <a:rPr lang="en-US" altLang="en-US" dirty="0"/>
            </a:br>
            <a:r>
              <a:rPr lang="en-US" altLang="en-US" dirty="0" err="1"/>
              <a:t>Từ</a:t>
            </a:r>
            <a:r>
              <a:rPr lang="en-US" altLang="en-US" dirty="0"/>
              <a:t> </a:t>
            </a:r>
            <a:r>
              <a:rPr lang="en-US" altLang="en-US" dirty="0" err="1"/>
              <a:t>rày</a:t>
            </a:r>
            <a:r>
              <a:rPr lang="en-US" altLang="en-US" dirty="0"/>
              <a:t> </a:t>
            </a:r>
            <a:r>
              <a:rPr lang="en-US" altLang="en-US" dirty="0" err="1"/>
              <a:t>tỉnh</a:t>
            </a:r>
            <a:r>
              <a:rPr lang="en-US" altLang="en-US" dirty="0"/>
              <a:t> </a:t>
            </a:r>
            <a:r>
              <a:rPr lang="en-US" altLang="en-US" dirty="0" err="1"/>
              <a:t>thức</a:t>
            </a:r>
            <a:r>
              <a:rPr lang="en-US" altLang="en-US" dirty="0"/>
              <a:t>, </a:t>
            </a:r>
            <a:r>
              <a:rPr lang="en-US" altLang="en-US" dirty="0" err="1"/>
              <a:t>chiến</a:t>
            </a:r>
            <a:r>
              <a:rPr lang="en-US" altLang="en-US" dirty="0"/>
              <a:t> </a:t>
            </a:r>
            <a:r>
              <a:rPr lang="en-US" altLang="en-US" dirty="0" err="1"/>
              <a:t>đấu</a:t>
            </a:r>
            <a:r>
              <a:rPr lang="en-US" altLang="en-US" dirty="0"/>
              <a:t> </a:t>
            </a:r>
            <a:r>
              <a:rPr lang="en-US" altLang="en-US" dirty="0" err="1"/>
              <a:t>bền</a:t>
            </a:r>
            <a:r>
              <a:rPr lang="en-US" altLang="en-US" dirty="0"/>
              <a:t> </a:t>
            </a:r>
            <a:r>
              <a:rPr lang="en-US" altLang="en-US" dirty="0" err="1"/>
              <a:t>lòng</a:t>
            </a:r>
            <a:r>
              <a:rPr lang="en-US" altLang="en-US" dirty="0"/>
              <a:t>, </a:t>
            </a:r>
            <a:r>
              <a:rPr lang="en-US" altLang="en-US" dirty="0" err="1"/>
              <a:t>sau</a:t>
            </a:r>
            <a:r>
              <a:rPr lang="en-US" altLang="en-US" dirty="0"/>
              <a:t> </a:t>
            </a:r>
            <a:r>
              <a:rPr lang="en-US" altLang="en-US" dirty="0" err="1"/>
              <a:t>được</a:t>
            </a:r>
            <a:r>
              <a:rPr lang="en-US" altLang="en-US" dirty="0"/>
              <a:t> </a:t>
            </a:r>
            <a:r>
              <a:rPr lang="en-US" altLang="en-US" dirty="0" err="1"/>
              <a:t>bình</a:t>
            </a:r>
            <a:r>
              <a:rPr lang="en-US" altLang="en-US" dirty="0"/>
              <a:t> an </a:t>
            </a:r>
            <a:r>
              <a:rPr lang="en-US" altLang="en-US" dirty="0" err="1"/>
              <a:t>ngàn</a:t>
            </a:r>
            <a:r>
              <a:rPr lang="en-US" altLang="en-US" dirty="0"/>
              <a:t> </a:t>
            </a:r>
            <a:r>
              <a:rPr lang="en-US" altLang="en-US" dirty="0" err="1"/>
              <a:t>ngàn</a:t>
            </a:r>
            <a:r>
              <a:rPr lang="en-US" altLang="en-US" dirty="0"/>
              <a:t> </a:t>
            </a:r>
            <a:r>
              <a:rPr lang="en-US" altLang="en-US" dirty="0" err="1"/>
              <a:t>năm</a:t>
            </a:r>
            <a:r>
              <a:rPr lang="en-US" altLang="en-US" dirty="0"/>
              <a:t>.</a:t>
            </a:r>
            <a:endParaRPr lang="ru-RU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AF1B8DAA-6117-4236-AC91-CB4B5916ACE0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/>
              <a:t>4. </a:t>
            </a:r>
            <a:r>
              <a:rPr lang="en-US" altLang="en-US" dirty="0" err="1"/>
              <a:t>Gặp</a:t>
            </a:r>
            <a:r>
              <a:rPr lang="en-US" altLang="en-US" dirty="0"/>
              <a:t> </a:t>
            </a:r>
            <a:r>
              <a:rPr lang="en-US" altLang="en-US" dirty="0" err="1"/>
              <a:t>được</a:t>
            </a:r>
            <a:r>
              <a:rPr lang="en-US" altLang="en-US" dirty="0"/>
              <a:t> </a:t>
            </a:r>
            <a:br>
              <a:rPr lang="en-US" altLang="en-US" dirty="0"/>
            </a:br>
            <a:r>
              <a:rPr lang="en-US" altLang="en-US" dirty="0" err="1"/>
              <a:t>thiết</a:t>
            </a:r>
            <a:r>
              <a:rPr lang="en-US" altLang="en-US" dirty="0"/>
              <a:t> </a:t>
            </a:r>
            <a:r>
              <a:rPr lang="en-US" altLang="en-US" dirty="0" err="1"/>
              <a:t>hữu</a:t>
            </a:r>
            <a:r>
              <a:rPr lang="en-US" altLang="en-US" dirty="0"/>
              <a:t> </a:t>
            </a:r>
            <a:r>
              <a:rPr lang="en-US" altLang="en-US" dirty="0" err="1"/>
              <a:t>thỏa</a:t>
            </a:r>
            <a:r>
              <a:rPr lang="en-US" altLang="en-US" dirty="0"/>
              <a:t> </a:t>
            </a:r>
            <a:r>
              <a:rPr lang="en-US" altLang="en-US" dirty="0" err="1"/>
              <a:t>thích</a:t>
            </a:r>
            <a:r>
              <a:rPr lang="en-US" altLang="en-US" dirty="0"/>
              <a:t> </a:t>
            </a:r>
            <a:r>
              <a:rPr lang="en-US" altLang="en-US" dirty="0" err="1"/>
              <a:t>tâm</a:t>
            </a:r>
            <a:r>
              <a:rPr lang="en-US" altLang="en-US" dirty="0"/>
              <a:t> </a:t>
            </a:r>
            <a:r>
              <a:rPr lang="en-US" altLang="en-US" dirty="0" err="1"/>
              <a:t>tôi</a:t>
            </a:r>
            <a:r>
              <a:rPr lang="en-US" altLang="en-US" dirty="0"/>
              <a:t>! </a:t>
            </a:r>
            <a:r>
              <a:rPr lang="en-US" altLang="en-US" dirty="0" err="1"/>
              <a:t>Khoan</a:t>
            </a:r>
            <a:r>
              <a:rPr lang="en-US" altLang="en-US" dirty="0"/>
              <a:t> </a:t>
            </a:r>
            <a:r>
              <a:rPr lang="en-US" altLang="en-US" dirty="0" err="1"/>
              <a:t>nhân</a:t>
            </a:r>
            <a:r>
              <a:rPr lang="en-US" altLang="en-US" dirty="0"/>
              <a:t>, </a:t>
            </a:r>
            <a:r>
              <a:rPr lang="en-US" altLang="en-US" dirty="0" err="1"/>
              <a:t>thành</a:t>
            </a:r>
            <a:r>
              <a:rPr lang="en-US" altLang="en-US" dirty="0"/>
              <a:t> </a:t>
            </a:r>
            <a:r>
              <a:rPr lang="en-US" altLang="en-US" dirty="0" err="1"/>
              <a:t>thật</a:t>
            </a:r>
            <a:r>
              <a:rPr lang="en-US" altLang="en-US" dirty="0"/>
              <a:t> </a:t>
            </a:r>
            <a:r>
              <a:rPr lang="en-US" altLang="en-US" dirty="0" err="1"/>
              <a:t>và</a:t>
            </a:r>
            <a:r>
              <a:rPr lang="en-US" altLang="en-US" dirty="0"/>
              <a:t> </a:t>
            </a:r>
            <a:r>
              <a:rPr lang="en-US" altLang="en-US" dirty="0" err="1"/>
              <a:t>hiền</a:t>
            </a:r>
            <a:r>
              <a:rPr lang="en-US" altLang="en-US" dirty="0"/>
              <a:t> </a:t>
            </a:r>
            <a:r>
              <a:rPr lang="en-US" altLang="en-US" dirty="0" err="1"/>
              <a:t>nhu</a:t>
            </a:r>
            <a:r>
              <a:rPr lang="en-US" altLang="en-US" dirty="0"/>
              <a:t>, </a:t>
            </a:r>
            <a:endParaRPr lang="ru-RU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80D849CB-21F0-4ADF-93D2-560C959CEF52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/>
              <a:t>Là</a:t>
            </a:r>
            <a:r>
              <a:rPr lang="en-US" altLang="en-US" dirty="0"/>
              <a:t> </a:t>
            </a:r>
            <a:r>
              <a:rPr lang="en-US" altLang="en-US" dirty="0" err="1"/>
              <a:t>vị</a:t>
            </a:r>
            <a:r>
              <a:rPr lang="en-US" altLang="en-US" dirty="0"/>
              <a:t> </a:t>
            </a:r>
            <a:r>
              <a:rPr lang="en-US" altLang="en-US" dirty="0" err="1"/>
              <a:t>Thống</a:t>
            </a:r>
            <a:r>
              <a:rPr lang="en-US" altLang="en-US" dirty="0"/>
              <a:t> </a:t>
            </a:r>
            <a:r>
              <a:rPr lang="en-US" altLang="en-US" dirty="0" err="1"/>
              <a:t>Soái</a:t>
            </a:r>
            <a:r>
              <a:rPr lang="en-US" altLang="en-US" dirty="0"/>
              <a:t> </a:t>
            </a:r>
            <a:r>
              <a:rPr lang="en-US" altLang="en-US" dirty="0" err="1"/>
              <a:t>Mưu</a:t>
            </a:r>
            <a:r>
              <a:rPr lang="en-US" altLang="en-US" dirty="0"/>
              <a:t> </a:t>
            </a:r>
            <a:r>
              <a:rPr lang="en-US" altLang="en-US" dirty="0" err="1"/>
              <a:t>Sĩ</a:t>
            </a:r>
            <a:r>
              <a:rPr lang="en-US" altLang="en-US" dirty="0"/>
              <a:t> </a:t>
            </a:r>
            <a:r>
              <a:rPr lang="en-US" altLang="en-US" dirty="0" err="1"/>
              <a:t>trọn</a:t>
            </a:r>
            <a:r>
              <a:rPr lang="en-US" altLang="en-US" dirty="0"/>
              <a:t> </a:t>
            </a:r>
            <a:r>
              <a:rPr lang="en-US" altLang="en-US" dirty="0" err="1"/>
              <a:t>đời</a:t>
            </a:r>
            <a:r>
              <a:rPr lang="en-US" altLang="en-US" dirty="0"/>
              <a:t>, </a:t>
            </a:r>
            <a:r>
              <a:rPr lang="en-US" altLang="en-US" dirty="0" err="1"/>
              <a:t>binh</a:t>
            </a:r>
            <a:r>
              <a:rPr lang="en-US" altLang="en-US" dirty="0"/>
              <a:t> </a:t>
            </a:r>
            <a:r>
              <a:rPr lang="en-US" altLang="en-US" dirty="0" err="1"/>
              <a:t>vực</a:t>
            </a:r>
            <a:r>
              <a:rPr lang="en-US" altLang="en-US" dirty="0"/>
              <a:t> </a:t>
            </a:r>
            <a:r>
              <a:rPr lang="en-US" altLang="en-US" dirty="0" err="1"/>
              <a:t>tôi</a:t>
            </a:r>
            <a:r>
              <a:rPr lang="en-US" altLang="en-US" dirty="0"/>
              <a:t> </a:t>
            </a:r>
            <a:r>
              <a:rPr lang="en-US" altLang="en-US" dirty="0" err="1"/>
              <a:t>như</a:t>
            </a:r>
            <a:r>
              <a:rPr lang="en-US" altLang="en-US" dirty="0"/>
              <a:t> </a:t>
            </a:r>
            <a:br>
              <a:rPr lang="en-US" altLang="en-US" dirty="0"/>
            </a:br>
            <a:r>
              <a:rPr lang="en-US" altLang="en-US" dirty="0" err="1"/>
              <a:t>một</a:t>
            </a:r>
            <a:r>
              <a:rPr lang="en-US" altLang="en-US" dirty="0"/>
              <a:t> </a:t>
            </a:r>
            <a:r>
              <a:rPr lang="en-US" altLang="en-US" dirty="0" err="1"/>
              <a:t>trạng</a:t>
            </a:r>
            <a:r>
              <a:rPr lang="en-US" altLang="en-US" dirty="0"/>
              <a:t> </a:t>
            </a:r>
            <a:r>
              <a:rPr lang="en-US" altLang="en-US" dirty="0" err="1"/>
              <a:t>sư</a:t>
            </a:r>
            <a:r>
              <a:rPr lang="en-US" altLang="en-US" dirty="0"/>
              <a:t>. </a:t>
            </a:r>
            <a:br>
              <a:rPr lang="en-US" altLang="en-US" dirty="0"/>
            </a:br>
            <a:r>
              <a:rPr lang="en-US" altLang="en-US" dirty="0" err="1"/>
              <a:t>Ngài</a:t>
            </a:r>
            <a:r>
              <a:rPr lang="en-US" altLang="en-US" dirty="0"/>
              <a:t> </a:t>
            </a:r>
            <a:r>
              <a:rPr lang="en-US" altLang="en-US" dirty="0" err="1"/>
              <a:t>tríu</a:t>
            </a:r>
            <a:r>
              <a:rPr lang="en-US" altLang="en-US" dirty="0"/>
              <a:t> </a:t>
            </a:r>
            <a:r>
              <a:rPr lang="en-US" altLang="en-US" dirty="0" err="1"/>
              <a:t>mến</a:t>
            </a:r>
            <a:r>
              <a:rPr lang="en-US" altLang="en-US" dirty="0"/>
              <a:t> </a:t>
            </a:r>
            <a:r>
              <a:rPr lang="en-US" altLang="en-US" dirty="0" err="1"/>
              <a:t>tôi</a:t>
            </a:r>
            <a:r>
              <a:rPr lang="en-US" altLang="en-US" dirty="0"/>
              <a:t> </a:t>
            </a:r>
            <a:r>
              <a:rPr lang="en-US" altLang="en-US" dirty="0" err="1"/>
              <a:t>nồng</a:t>
            </a:r>
            <a:r>
              <a:rPr lang="en-US" altLang="en-US" dirty="0"/>
              <a:t> </a:t>
            </a:r>
            <a:r>
              <a:rPr lang="en-US" altLang="en-US" dirty="0" err="1"/>
              <a:t>thắm</a:t>
            </a:r>
            <a:r>
              <a:rPr lang="en-US" altLang="en-US" dirty="0"/>
              <a:t> </a:t>
            </a:r>
            <a:r>
              <a:rPr lang="en-US" altLang="en-US" dirty="0" err="1"/>
              <a:t>khôn</a:t>
            </a:r>
            <a:r>
              <a:rPr lang="en-US" altLang="en-US" dirty="0"/>
              <a:t> </a:t>
            </a:r>
            <a:r>
              <a:rPr lang="en-US" altLang="en-US" dirty="0" err="1"/>
              <a:t>phai</a:t>
            </a:r>
            <a:r>
              <a:rPr lang="en-US" altLang="en-US" dirty="0"/>
              <a:t>, </a:t>
            </a:r>
            <a:endParaRPr lang="ru-RU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B163ED27-F175-441F-BA9A-322E9F600C6E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/>
              <a:t>Không</a:t>
            </a:r>
            <a:r>
              <a:rPr lang="en-US" altLang="en-US" dirty="0"/>
              <a:t> </a:t>
            </a:r>
            <a:r>
              <a:rPr lang="en-US" altLang="en-US" dirty="0" err="1"/>
              <a:t>quyền</a:t>
            </a:r>
            <a:r>
              <a:rPr lang="en-US" altLang="en-US" dirty="0"/>
              <a:t> </a:t>
            </a:r>
            <a:r>
              <a:rPr lang="en-US" altLang="en-US" dirty="0" err="1"/>
              <a:t>nào</a:t>
            </a:r>
            <a:r>
              <a:rPr lang="en-US" altLang="en-US" dirty="0"/>
              <a:t> chia </a:t>
            </a:r>
            <a:r>
              <a:rPr lang="en-US" altLang="en-US" dirty="0" err="1"/>
              <a:t>rẽ</a:t>
            </a:r>
            <a:r>
              <a:rPr lang="en-US" altLang="en-US" dirty="0"/>
              <a:t> </a:t>
            </a:r>
            <a:r>
              <a:rPr lang="en-US" altLang="en-US" dirty="0" err="1"/>
              <a:t>Chúa</a:t>
            </a:r>
            <a:r>
              <a:rPr lang="en-US" altLang="en-US" dirty="0"/>
              <a:t>, </a:t>
            </a:r>
            <a:r>
              <a:rPr lang="en-US" altLang="en-US" dirty="0" err="1"/>
              <a:t>tôi</a:t>
            </a:r>
            <a:r>
              <a:rPr lang="en-US" altLang="en-US" dirty="0"/>
              <a:t>: </a:t>
            </a:r>
            <a:r>
              <a:rPr lang="en-US" altLang="en-US" dirty="0" err="1"/>
              <a:t>Địa</a:t>
            </a:r>
            <a:r>
              <a:rPr lang="en-US" altLang="en-US" dirty="0"/>
              <a:t> </a:t>
            </a:r>
            <a:r>
              <a:rPr lang="en-US" altLang="en-US" dirty="0" err="1"/>
              <a:t>ngục</a:t>
            </a:r>
            <a:r>
              <a:rPr lang="en-US" altLang="en-US" dirty="0"/>
              <a:t>, </a:t>
            </a:r>
            <a:r>
              <a:rPr lang="en-US" altLang="en-US" dirty="0" err="1"/>
              <a:t>sống</a:t>
            </a:r>
            <a:r>
              <a:rPr lang="en-US" altLang="en-US" dirty="0"/>
              <a:t>, </a:t>
            </a:r>
            <a:r>
              <a:rPr lang="en-US" altLang="en-US" dirty="0" err="1"/>
              <a:t>chết</a:t>
            </a:r>
            <a:r>
              <a:rPr lang="en-US" altLang="en-US" dirty="0"/>
              <a:t>, </a:t>
            </a:r>
            <a:r>
              <a:rPr lang="en-US" altLang="en-US" dirty="0" err="1"/>
              <a:t>cả</a:t>
            </a:r>
            <a:r>
              <a:rPr lang="en-US" altLang="en-US" dirty="0"/>
              <a:t> </a:t>
            </a:r>
            <a:r>
              <a:rPr lang="en-US" altLang="en-US" dirty="0" err="1"/>
              <a:t>vũ</a:t>
            </a:r>
            <a:r>
              <a:rPr lang="en-US" altLang="en-US" dirty="0"/>
              <a:t> </a:t>
            </a:r>
            <a:r>
              <a:rPr lang="en-US" altLang="en-US" dirty="0" err="1"/>
              <a:t>trụ</a:t>
            </a:r>
            <a:r>
              <a:rPr lang="en-US" altLang="en-US" dirty="0"/>
              <a:t> </a:t>
            </a:r>
            <a:r>
              <a:rPr lang="en-US" altLang="en-US" dirty="0" err="1"/>
              <a:t>nầy</a:t>
            </a:r>
            <a:r>
              <a:rPr lang="en-US" altLang="en-US" dirty="0"/>
              <a:t>, </a:t>
            </a:r>
            <a:br>
              <a:rPr lang="en-US" altLang="en-US" dirty="0"/>
            </a:br>
            <a:r>
              <a:rPr lang="en-US" altLang="en-US" dirty="0" err="1"/>
              <a:t>không</a:t>
            </a:r>
            <a:r>
              <a:rPr lang="en-US" altLang="en-US" dirty="0"/>
              <a:t> </a:t>
            </a:r>
            <a:r>
              <a:rPr lang="en-US" altLang="en-US" dirty="0" err="1"/>
              <a:t>hề</a:t>
            </a:r>
            <a:r>
              <a:rPr lang="en-US" altLang="en-US" dirty="0"/>
              <a:t>! </a:t>
            </a:r>
            <a:r>
              <a:rPr lang="en-US" altLang="en-US" dirty="0" err="1"/>
              <a:t>Đời</a:t>
            </a:r>
            <a:r>
              <a:rPr lang="en-US" altLang="en-US" dirty="0"/>
              <a:t> </a:t>
            </a:r>
            <a:r>
              <a:rPr lang="en-US" altLang="en-US" dirty="0" err="1"/>
              <a:t>tôi</a:t>
            </a:r>
            <a:r>
              <a:rPr lang="en-US" altLang="en-US" dirty="0"/>
              <a:t> </a:t>
            </a:r>
            <a:r>
              <a:rPr lang="en-US" altLang="en-US" dirty="0" err="1"/>
              <a:t>thuộc</a:t>
            </a:r>
            <a:r>
              <a:rPr lang="en-US" altLang="en-US" dirty="0"/>
              <a:t> </a:t>
            </a:r>
            <a:r>
              <a:rPr lang="en-US" altLang="en-US" dirty="0" err="1"/>
              <a:t>Ngài</a:t>
            </a:r>
            <a:r>
              <a:rPr lang="en-US" altLang="en-US" dirty="0"/>
              <a:t> </a:t>
            </a:r>
            <a:r>
              <a:rPr lang="en-US" altLang="en-US" dirty="0" err="1"/>
              <a:t>thôi</a:t>
            </a:r>
            <a:r>
              <a:rPr lang="en-US" altLang="en-US" dirty="0"/>
              <a:t>.</a:t>
            </a:r>
            <a:endParaRPr lang="ru-RU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8E7181E9-4F81-4142-87E9-2BB33740F796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/>
              <a:t>1. </a:t>
            </a:r>
            <a:r>
              <a:rPr lang="en-US" altLang="en-US" dirty="0" err="1"/>
              <a:t>Gặp</a:t>
            </a:r>
            <a:r>
              <a:rPr lang="en-US" altLang="en-US" dirty="0"/>
              <a:t> </a:t>
            </a:r>
            <a:r>
              <a:rPr lang="en-US" altLang="en-US" dirty="0" err="1"/>
              <a:t>được</a:t>
            </a:r>
            <a:r>
              <a:rPr lang="en-US" altLang="en-US" dirty="0"/>
              <a:t> </a:t>
            </a:r>
            <a:br>
              <a:rPr lang="en-US" altLang="en-US" dirty="0"/>
            </a:br>
            <a:r>
              <a:rPr lang="en-US" altLang="en-US" dirty="0" err="1"/>
              <a:t>thiết</a:t>
            </a:r>
            <a:r>
              <a:rPr lang="en-US" altLang="en-US" dirty="0"/>
              <a:t> </a:t>
            </a:r>
            <a:r>
              <a:rPr lang="en-US" altLang="en-US" dirty="0" err="1"/>
              <a:t>hữu</a:t>
            </a:r>
            <a:r>
              <a:rPr lang="en-US" altLang="en-US" dirty="0"/>
              <a:t> </a:t>
            </a:r>
            <a:r>
              <a:rPr lang="en-US" altLang="en-US" dirty="0" err="1"/>
              <a:t>thỏa</a:t>
            </a:r>
            <a:r>
              <a:rPr lang="en-US" altLang="en-US" dirty="0"/>
              <a:t> </a:t>
            </a:r>
            <a:r>
              <a:rPr lang="en-US" altLang="en-US" dirty="0" err="1"/>
              <a:t>thích</a:t>
            </a:r>
            <a:r>
              <a:rPr lang="en-US" altLang="en-US" dirty="0"/>
              <a:t> </a:t>
            </a:r>
            <a:r>
              <a:rPr lang="en-US" altLang="en-US" dirty="0" err="1"/>
              <a:t>tôi</a:t>
            </a:r>
            <a:r>
              <a:rPr lang="en-US" altLang="en-US" dirty="0"/>
              <a:t> </a:t>
            </a:r>
            <a:r>
              <a:rPr lang="en-US" altLang="en-US" dirty="0" err="1"/>
              <a:t>thay</a:t>
            </a:r>
            <a:r>
              <a:rPr lang="en-US" altLang="en-US" dirty="0"/>
              <a:t>! </a:t>
            </a:r>
            <a:r>
              <a:rPr lang="en-US" altLang="en-US" dirty="0" err="1"/>
              <a:t>Khi</a:t>
            </a:r>
            <a:r>
              <a:rPr lang="en-US" altLang="en-US" dirty="0"/>
              <a:t> </a:t>
            </a:r>
            <a:r>
              <a:rPr lang="en-US" altLang="en-US" dirty="0" err="1"/>
              <a:t>chưa</a:t>
            </a:r>
            <a:r>
              <a:rPr lang="en-US" altLang="en-US" dirty="0"/>
              <a:t> </a:t>
            </a:r>
            <a:r>
              <a:rPr lang="en-US" altLang="en-US" dirty="0" err="1"/>
              <a:t>nhận</a:t>
            </a:r>
            <a:r>
              <a:rPr lang="en-US" altLang="en-US" dirty="0"/>
              <a:t> </a:t>
            </a:r>
            <a:r>
              <a:rPr lang="en-US" altLang="en-US" dirty="0" err="1"/>
              <a:t>Ngài</a:t>
            </a:r>
            <a:r>
              <a:rPr lang="en-US" altLang="en-US" dirty="0"/>
              <a:t>, </a:t>
            </a:r>
            <a:br>
              <a:rPr lang="en-US" altLang="en-US" dirty="0"/>
            </a:br>
            <a:r>
              <a:rPr lang="en-US" altLang="en-US" dirty="0" err="1"/>
              <a:t>Ngài</a:t>
            </a:r>
            <a:r>
              <a:rPr lang="en-US" altLang="en-US" dirty="0"/>
              <a:t> </a:t>
            </a:r>
            <a:r>
              <a:rPr lang="en-US" altLang="en-US" dirty="0" err="1"/>
              <a:t>đã</a:t>
            </a:r>
            <a:r>
              <a:rPr lang="en-US" altLang="en-US" dirty="0"/>
              <a:t> </a:t>
            </a:r>
            <a:r>
              <a:rPr lang="en-US" altLang="en-US" dirty="0" err="1"/>
              <a:t>thương</a:t>
            </a:r>
            <a:r>
              <a:rPr lang="en-US" altLang="en-US" dirty="0"/>
              <a:t>; </a:t>
            </a:r>
            <a:endParaRPr lang="ru-RU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310F2C20-5344-411B-9256-C6BDDC239369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Lòng lành hấp dẫn tôi đến gần Ngài, Jêsus buộc tôi </a:t>
            </a:r>
            <a:br>
              <a:rPr lang="en-US" altLang="en-US"/>
            </a:br>
            <a:r>
              <a:rPr lang="en-US" altLang="en-US"/>
              <a:t>vào Ngài luôn. </a:t>
            </a:r>
            <a:br>
              <a:rPr lang="en-US" altLang="en-US"/>
            </a:br>
            <a:r>
              <a:rPr lang="en-US" altLang="en-US"/>
              <a:t>Lòng vẫn kết liên cùng Chúa tôi nay, </a:t>
            </a:r>
            <a:endParaRPr lang="ru-RU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2E5C0BB4-1726-4905-AD7A-86199F810AAE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/>
              <a:t>dây</a:t>
            </a:r>
            <a:r>
              <a:rPr lang="en-US" altLang="en-US" dirty="0"/>
              <a:t> </a:t>
            </a:r>
            <a:r>
              <a:rPr lang="en-US" altLang="en-US" dirty="0" err="1"/>
              <a:t>buộc</a:t>
            </a:r>
            <a:r>
              <a:rPr lang="en-US" altLang="en-US" dirty="0"/>
              <a:t> </a:t>
            </a:r>
            <a:r>
              <a:rPr lang="en-US" altLang="en-US" dirty="0" err="1"/>
              <a:t>kia</a:t>
            </a:r>
            <a:r>
              <a:rPr lang="en-US" altLang="en-US" dirty="0"/>
              <a:t> </a:t>
            </a:r>
            <a:r>
              <a:rPr lang="en-US" altLang="en-US" dirty="0" err="1"/>
              <a:t>không</a:t>
            </a:r>
            <a:r>
              <a:rPr lang="en-US" altLang="en-US" dirty="0"/>
              <a:t> </a:t>
            </a:r>
            <a:r>
              <a:rPr lang="en-US" altLang="en-US" dirty="0" err="1"/>
              <a:t>dứt</a:t>
            </a:r>
            <a:r>
              <a:rPr lang="en-US" altLang="en-US" dirty="0"/>
              <a:t> </a:t>
            </a:r>
            <a:r>
              <a:rPr lang="en-US" altLang="en-US" dirty="0" err="1"/>
              <a:t>mối</a:t>
            </a:r>
            <a:r>
              <a:rPr lang="en-US" altLang="en-US" dirty="0"/>
              <a:t> </a:t>
            </a:r>
            <a:r>
              <a:rPr lang="en-US" altLang="en-US" dirty="0" err="1"/>
              <a:t>liên</a:t>
            </a:r>
            <a:r>
              <a:rPr lang="en-US" altLang="en-US" dirty="0"/>
              <a:t>; </a:t>
            </a:r>
            <a:br>
              <a:rPr lang="en-US" altLang="en-US" dirty="0"/>
            </a:br>
            <a:r>
              <a:rPr lang="en-US" altLang="en-US" dirty="0" err="1"/>
              <a:t>Lòng</a:t>
            </a:r>
            <a:r>
              <a:rPr lang="en-US" altLang="en-US" dirty="0"/>
              <a:t> </a:t>
            </a:r>
            <a:r>
              <a:rPr lang="en-US" altLang="en-US" dirty="0" err="1"/>
              <a:t>nầy</a:t>
            </a:r>
            <a:r>
              <a:rPr lang="en-US" altLang="en-US" dirty="0"/>
              <a:t> </a:t>
            </a:r>
            <a:r>
              <a:rPr lang="en-US" altLang="en-US" dirty="0" err="1"/>
              <a:t>của</a:t>
            </a:r>
            <a:r>
              <a:rPr lang="en-US" altLang="en-US" dirty="0"/>
              <a:t> </a:t>
            </a:r>
            <a:r>
              <a:rPr lang="en-US" altLang="en-US" dirty="0" err="1"/>
              <a:t>Chúa</a:t>
            </a:r>
            <a:r>
              <a:rPr lang="en-US" altLang="en-US" dirty="0"/>
              <a:t>, </a:t>
            </a:r>
            <a:r>
              <a:rPr lang="en-US" altLang="en-US" dirty="0" err="1"/>
              <a:t>Chúa</a:t>
            </a:r>
            <a:r>
              <a:rPr lang="en-US" altLang="en-US" dirty="0"/>
              <a:t> </a:t>
            </a:r>
            <a:r>
              <a:rPr lang="en-US" altLang="en-US" dirty="0" err="1"/>
              <a:t>của</a:t>
            </a:r>
            <a:r>
              <a:rPr lang="en-US" altLang="en-US" dirty="0"/>
              <a:t> </a:t>
            </a:r>
            <a:r>
              <a:rPr lang="en-US" altLang="en-US" dirty="0" err="1"/>
              <a:t>lòng</a:t>
            </a:r>
            <a:r>
              <a:rPr lang="en-US" altLang="en-US" dirty="0"/>
              <a:t> </a:t>
            </a:r>
            <a:r>
              <a:rPr lang="en-US" altLang="en-US" dirty="0" err="1"/>
              <a:t>nầy</a:t>
            </a:r>
            <a:r>
              <a:rPr lang="en-US" altLang="en-US" dirty="0"/>
              <a:t>, </a:t>
            </a:r>
            <a:r>
              <a:rPr lang="en-US" altLang="en-US" dirty="0" err="1"/>
              <a:t>muôn</a:t>
            </a:r>
            <a:r>
              <a:rPr lang="en-US" altLang="en-US" dirty="0"/>
              <a:t> </a:t>
            </a:r>
            <a:r>
              <a:rPr lang="en-US" altLang="en-US" dirty="0" err="1"/>
              <a:t>đời</a:t>
            </a:r>
            <a:r>
              <a:rPr lang="en-US" altLang="en-US" dirty="0"/>
              <a:t> </a:t>
            </a:r>
            <a:r>
              <a:rPr lang="en-US" altLang="en-US" dirty="0" err="1"/>
              <a:t>Jêsus</a:t>
            </a:r>
            <a:r>
              <a:rPr lang="en-US" altLang="en-US" dirty="0"/>
              <a:t> </a:t>
            </a:r>
            <a:r>
              <a:rPr lang="en-US" altLang="en-US" dirty="0" err="1"/>
              <a:t>hằng</a:t>
            </a:r>
            <a:r>
              <a:rPr lang="en-US" altLang="en-US" dirty="0"/>
              <a:t> </a:t>
            </a:r>
            <a:r>
              <a:rPr lang="en-US" altLang="en-US" dirty="0" err="1"/>
              <a:t>còn</a:t>
            </a:r>
            <a:r>
              <a:rPr lang="en-US" altLang="en-US" dirty="0"/>
              <a:t> </a:t>
            </a:r>
            <a:r>
              <a:rPr lang="en-US" altLang="en-US" dirty="0" err="1"/>
              <a:t>nguyên</a:t>
            </a:r>
            <a:r>
              <a:rPr lang="en-US" altLang="en-US" dirty="0"/>
              <a:t>. </a:t>
            </a:r>
            <a:endParaRPr lang="ru-RU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3781602E-DEBA-44FD-A25E-463F91D78E41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2. Gặp được </a:t>
            </a:r>
            <a:br>
              <a:rPr lang="en-US" altLang="en-US"/>
            </a:br>
            <a:r>
              <a:rPr lang="en-US" altLang="en-US"/>
              <a:t>thiết hữu thỏa thích </a:t>
            </a:r>
            <a:br>
              <a:rPr lang="en-US" altLang="en-US"/>
            </a:br>
            <a:r>
              <a:rPr lang="en-US" altLang="en-US"/>
              <a:t>tâm tôi! Do tôi Ngài </a:t>
            </a:r>
            <a:br>
              <a:rPr lang="en-US" altLang="en-US"/>
            </a:br>
            <a:r>
              <a:rPr lang="en-US" altLang="en-US"/>
              <a:t>liều mình ngọc châu; </a:t>
            </a:r>
            <a:endParaRPr lang="ru-RU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2C750706-4520-4909-B16E-9C136DACD250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Kìa, dòng huyết báu thay giá chuộc rồi, tâm hồn sạch trong, còn tội đâu. </a:t>
            </a:r>
            <a:br>
              <a:rPr lang="en-US" altLang="en-US"/>
            </a:br>
            <a:r>
              <a:rPr lang="en-US" altLang="en-US"/>
              <a:t>Mọi sở hữu tôi </a:t>
            </a:r>
            <a:br>
              <a:rPr lang="en-US" altLang="en-US"/>
            </a:br>
            <a:r>
              <a:rPr lang="en-US" altLang="en-US"/>
              <a:t>nào dám giữ chi, </a:t>
            </a:r>
            <a:endParaRPr lang="ru-RU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2738C285-4DE4-4F19-8561-DEE6731F7BCE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/>
              <a:t>Xin </a:t>
            </a:r>
            <a:r>
              <a:rPr lang="en-US" altLang="en-US" dirty="0" err="1"/>
              <a:t>hoàn</a:t>
            </a:r>
            <a:r>
              <a:rPr lang="en-US" altLang="en-US" dirty="0"/>
              <a:t> </a:t>
            </a:r>
            <a:r>
              <a:rPr lang="en-US" altLang="en-US" dirty="0" err="1"/>
              <a:t>lại</a:t>
            </a:r>
            <a:r>
              <a:rPr lang="en-US" altLang="en-US" dirty="0"/>
              <a:t> </a:t>
            </a:r>
            <a:r>
              <a:rPr lang="en-US" altLang="en-US" dirty="0" err="1"/>
              <a:t>cho</a:t>
            </a:r>
            <a:r>
              <a:rPr lang="en-US" altLang="en-US" dirty="0"/>
              <a:t> </a:t>
            </a:r>
            <a:br>
              <a:rPr lang="en-US" altLang="en-US" dirty="0"/>
            </a:br>
            <a:r>
              <a:rPr lang="en-US" altLang="en-US" dirty="0" err="1"/>
              <a:t>Cứu</a:t>
            </a:r>
            <a:r>
              <a:rPr lang="en-US" altLang="en-US" dirty="0"/>
              <a:t> </a:t>
            </a:r>
            <a:r>
              <a:rPr lang="en-US" altLang="en-US" dirty="0" err="1"/>
              <a:t>Chúa</a:t>
            </a:r>
            <a:r>
              <a:rPr lang="en-US" altLang="en-US" dirty="0"/>
              <a:t> </a:t>
            </a:r>
            <a:r>
              <a:rPr lang="en-US" altLang="en-US" dirty="0" err="1"/>
              <a:t>tôi</a:t>
            </a:r>
            <a:r>
              <a:rPr lang="en-US" altLang="en-US" dirty="0"/>
              <a:t>; </a:t>
            </a:r>
            <a:br>
              <a:rPr lang="en-US" altLang="en-US" dirty="0"/>
            </a:br>
            <a:r>
              <a:rPr lang="en-US" altLang="en-US" dirty="0" err="1"/>
              <a:t>Nào</a:t>
            </a:r>
            <a:r>
              <a:rPr lang="en-US" altLang="en-US" dirty="0"/>
              <a:t> </a:t>
            </a:r>
            <a:r>
              <a:rPr lang="en-US" altLang="en-US" dirty="0" err="1"/>
              <a:t>lòng</a:t>
            </a:r>
            <a:r>
              <a:rPr lang="en-US" altLang="en-US" dirty="0"/>
              <a:t>, </a:t>
            </a:r>
            <a:r>
              <a:rPr lang="en-US" altLang="en-US" dirty="0" err="1"/>
              <a:t>trí</a:t>
            </a:r>
            <a:r>
              <a:rPr lang="en-US" altLang="en-US" dirty="0"/>
              <a:t>, </a:t>
            </a:r>
            <a:r>
              <a:rPr lang="en-US" altLang="en-US" dirty="0" err="1"/>
              <a:t>sức</a:t>
            </a:r>
            <a:r>
              <a:rPr lang="en-US" altLang="en-US" dirty="0"/>
              <a:t>, </a:t>
            </a:r>
            <a:r>
              <a:rPr lang="en-US" altLang="en-US" dirty="0" err="1"/>
              <a:t>của</a:t>
            </a:r>
            <a:r>
              <a:rPr lang="en-US" altLang="en-US" dirty="0"/>
              <a:t> </a:t>
            </a:r>
            <a:r>
              <a:rPr lang="en-US" altLang="en-US" dirty="0" err="1"/>
              <a:t>cải</a:t>
            </a:r>
            <a:r>
              <a:rPr lang="en-US" altLang="en-US" dirty="0"/>
              <a:t>, </a:t>
            </a:r>
            <a:r>
              <a:rPr lang="en-US" altLang="en-US" dirty="0" err="1"/>
              <a:t>gì</a:t>
            </a:r>
            <a:r>
              <a:rPr lang="en-US" altLang="en-US" dirty="0"/>
              <a:t> </a:t>
            </a:r>
            <a:r>
              <a:rPr lang="en-US" altLang="en-US" dirty="0" err="1"/>
              <a:t>gì</a:t>
            </a:r>
            <a:r>
              <a:rPr lang="en-US" altLang="en-US" dirty="0"/>
              <a:t>, </a:t>
            </a:r>
            <a:r>
              <a:rPr lang="en-US" altLang="en-US" dirty="0" err="1"/>
              <a:t>tôi</a:t>
            </a:r>
            <a:r>
              <a:rPr lang="en-US" altLang="en-US" dirty="0"/>
              <a:t> </a:t>
            </a:r>
            <a:r>
              <a:rPr lang="en-US" altLang="en-US" dirty="0" err="1"/>
              <a:t>nguyện</a:t>
            </a:r>
            <a:r>
              <a:rPr lang="en-US" altLang="en-US" dirty="0"/>
              <a:t> </a:t>
            </a:r>
            <a:r>
              <a:rPr lang="en-US" altLang="en-US" dirty="0" err="1"/>
              <a:t>trọn</a:t>
            </a:r>
            <a:r>
              <a:rPr lang="en-US" altLang="en-US" dirty="0"/>
              <a:t> </a:t>
            </a:r>
            <a:r>
              <a:rPr lang="en-US" altLang="en-US" dirty="0" err="1"/>
              <a:t>dâng</a:t>
            </a:r>
            <a:r>
              <a:rPr lang="en-US" altLang="en-US" dirty="0"/>
              <a:t> </a:t>
            </a:r>
            <a:r>
              <a:rPr lang="en-US" altLang="en-US" dirty="0" err="1"/>
              <a:t>Jêsus</a:t>
            </a:r>
            <a:r>
              <a:rPr lang="en-US" altLang="en-US" dirty="0"/>
              <a:t> </a:t>
            </a:r>
            <a:r>
              <a:rPr lang="en-US" altLang="en-US" dirty="0" err="1"/>
              <a:t>thôi</a:t>
            </a:r>
            <a:r>
              <a:rPr lang="en-US" altLang="en-US" dirty="0"/>
              <a:t>.</a:t>
            </a:r>
            <a:endParaRPr lang="ru-RU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5D93A3D2-4319-4946-B5BE-78E710536100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3. Gặp được </a:t>
            </a:r>
            <a:br>
              <a:rPr lang="en-US" altLang="en-US"/>
            </a:br>
            <a:r>
              <a:rPr lang="en-US" altLang="en-US"/>
              <a:t>thiết hữu thỏa thích tâm tôi! Jêsus </a:t>
            </a:r>
            <a:br>
              <a:rPr lang="en-US" altLang="en-US"/>
            </a:br>
            <a:r>
              <a:rPr lang="en-US" altLang="en-US"/>
              <a:t>nhận được </a:t>
            </a:r>
            <a:br>
              <a:rPr lang="en-US" altLang="en-US"/>
            </a:br>
            <a:r>
              <a:rPr lang="en-US" altLang="en-US"/>
              <a:t>mọi quyền năng, </a:t>
            </a:r>
            <a:endParaRPr lang="ru-RU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67A3215F-CEF4-4FB8-B4A3-CCCD94FEE7EA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/>
              <a:t>Hành</a:t>
            </a:r>
            <a:r>
              <a:rPr lang="en-US" altLang="en-US" dirty="0"/>
              <a:t> </a:t>
            </a:r>
            <a:r>
              <a:rPr lang="en-US" altLang="en-US" dirty="0" err="1"/>
              <a:t>trình</a:t>
            </a:r>
            <a:r>
              <a:rPr lang="en-US" altLang="en-US" dirty="0"/>
              <a:t> </a:t>
            </a:r>
            <a:r>
              <a:rPr lang="en-US" altLang="en-US" dirty="0" err="1"/>
              <a:t>tới</a:t>
            </a:r>
            <a:r>
              <a:rPr lang="en-US" altLang="en-US" dirty="0"/>
              <a:t> </a:t>
            </a:r>
            <a:r>
              <a:rPr lang="en-US" altLang="en-US" dirty="0" err="1"/>
              <a:t>chốn</a:t>
            </a:r>
            <a:r>
              <a:rPr lang="en-US" altLang="en-US" dirty="0"/>
              <a:t> </a:t>
            </a:r>
            <a:r>
              <a:rPr lang="en-US" altLang="en-US" dirty="0" err="1"/>
              <a:t>vinh</a:t>
            </a:r>
            <a:r>
              <a:rPr lang="en-US" altLang="en-US" dirty="0"/>
              <a:t> </a:t>
            </a:r>
            <a:r>
              <a:rPr lang="en-US" altLang="en-US" dirty="0" err="1"/>
              <a:t>hiển</a:t>
            </a:r>
            <a:r>
              <a:rPr lang="en-US" altLang="en-US" dirty="0"/>
              <a:t> </a:t>
            </a:r>
            <a:r>
              <a:rPr lang="en-US" altLang="en-US" dirty="0" err="1"/>
              <a:t>đời</a:t>
            </a:r>
            <a:r>
              <a:rPr lang="en-US" altLang="en-US" dirty="0"/>
              <a:t> </a:t>
            </a:r>
            <a:r>
              <a:rPr lang="en-US" altLang="en-US" dirty="0" err="1"/>
              <a:t>đời</a:t>
            </a:r>
            <a:r>
              <a:rPr lang="en-US" altLang="en-US" dirty="0"/>
              <a:t>, do </a:t>
            </a:r>
            <a:r>
              <a:rPr lang="en-US" altLang="en-US" dirty="0" err="1"/>
              <a:t>Ngài</a:t>
            </a:r>
            <a:r>
              <a:rPr lang="en-US" altLang="en-US" dirty="0"/>
              <a:t> </a:t>
            </a:r>
            <a:r>
              <a:rPr lang="en-US" altLang="en-US" dirty="0" err="1"/>
              <a:t>đưa</a:t>
            </a:r>
            <a:r>
              <a:rPr lang="en-US" altLang="en-US" dirty="0"/>
              <a:t> </a:t>
            </a:r>
            <a:r>
              <a:rPr lang="en-US" altLang="en-US" dirty="0" err="1"/>
              <a:t>tôi</a:t>
            </a:r>
            <a:r>
              <a:rPr lang="en-US" altLang="en-US" dirty="0"/>
              <a:t> </a:t>
            </a:r>
            <a:r>
              <a:rPr lang="en-US" altLang="en-US" dirty="0" err="1"/>
              <a:t>vào</a:t>
            </a:r>
            <a:r>
              <a:rPr lang="en-US" altLang="en-US" dirty="0"/>
              <a:t> </a:t>
            </a:r>
            <a:r>
              <a:rPr lang="en-US" altLang="en-US" dirty="0" err="1"/>
              <a:t>bình</a:t>
            </a:r>
            <a:r>
              <a:rPr lang="en-US" altLang="en-US" dirty="0"/>
              <a:t> an. </a:t>
            </a:r>
            <a:br>
              <a:rPr lang="en-US" altLang="en-US" dirty="0"/>
            </a:br>
            <a:r>
              <a:rPr lang="en-US" altLang="en-US" dirty="0" err="1"/>
              <a:t>Được</a:t>
            </a:r>
            <a:r>
              <a:rPr lang="en-US" altLang="en-US" dirty="0"/>
              <a:t> </a:t>
            </a:r>
            <a:r>
              <a:rPr lang="en-US" altLang="en-US" dirty="0" err="1"/>
              <a:t>mãi</a:t>
            </a:r>
            <a:r>
              <a:rPr lang="en-US" altLang="en-US" dirty="0"/>
              <a:t> </a:t>
            </a:r>
            <a:r>
              <a:rPr lang="en-US" altLang="en-US" dirty="0" err="1"/>
              <a:t>mãi</a:t>
            </a:r>
            <a:r>
              <a:rPr lang="en-US" altLang="en-US" dirty="0"/>
              <a:t> </a:t>
            </a:r>
            <a:r>
              <a:rPr lang="en-US" altLang="en-US" dirty="0" err="1"/>
              <a:t>vinh</a:t>
            </a:r>
            <a:r>
              <a:rPr lang="en-US" altLang="en-US" dirty="0"/>
              <a:t> </a:t>
            </a:r>
            <a:r>
              <a:rPr lang="en-US" altLang="en-US" dirty="0" err="1"/>
              <a:t>diệu</a:t>
            </a:r>
            <a:r>
              <a:rPr lang="en-US" altLang="en-US" dirty="0"/>
              <a:t> ở </a:t>
            </a:r>
            <a:r>
              <a:rPr lang="en-US" altLang="en-US" dirty="0" err="1"/>
              <a:t>thiên</a:t>
            </a:r>
            <a:r>
              <a:rPr lang="en-US" altLang="en-US" dirty="0"/>
              <a:t> </a:t>
            </a:r>
            <a:r>
              <a:rPr lang="en-US" altLang="en-US" dirty="0" err="1"/>
              <a:t>cung</a:t>
            </a:r>
            <a:r>
              <a:rPr lang="en-US" altLang="en-US" dirty="0"/>
              <a:t>, </a:t>
            </a:r>
            <a:endParaRPr lang="ru-RU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4215</TotalTime>
  <Words>122</Words>
  <Application>Microsoft Office PowerPoint</Application>
  <PresentationFormat>Widescreen</PresentationFormat>
  <Paragraphs>14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Presentation1</vt:lpstr>
      <vt:lpstr>Thánh Ca 206 GẶP ĐƯỢC THIẾT HỮU </vt:lpstr>
      <vt:lpstr>1. Gặp được  thiết hữu thỏa thích tôi thay! Khi chưa nhận Ngài,  Ngài đã thương; </vt:lpstr>
      <vt:lpstr>Lòng lành hấp dẫn tôi đến gần Ngài, Jêsus buộc tôi  vào Ngài luôn.  Lòng vẫn kết liên cùng Chúa tôi nay, </vt:lpstr>
      <vt:lpstr>dây buộc kia không dứt mối liên;  Lòng nầy của Chúa, Chúa của lòng nầy, muôn đời Jêsus hằng còn nguyên. </vt:lpstr>
      <vt:lpstr>2. Gặp được  thiết hữu thỏa thích  tâm tôi! Do tôi Ngài  liều mình ngọc châu; </vt:lpstr>
      <vt:lpstr>Kìa, dòng huyết báu thay giá chuộc rồi, tâm hồn sạch trong, còn tội đâu.  Mọi sở hữu tôi  nào dám giữ chi, </vt:lpstr>
      <vt:lpstr>Xin hoàn lại cho  Cứu Chúa tôi;  Nào lòng, trí, sức, của cải, gì gì, tôi nguyện trọn dâng Jêsus thôi.</vt:lpstr>
      <vt:lpstr>3. Gặp được  thiết hữu thỏa thích tâm tôi! Jêsus  nhận được  mọi quyền năng, </vt:lpstr>
      <vt:lpstr>Hành trình tới chốn vinh hiển đời đời, do Ngài đưa tôi vào bình an.  Được mãi mãi vinh diệu ở thiên cung, </vt:lpstr>
      <vt:lpstr>Quan niệm nầy giục giã bản tâm.  Từ rày tỉnh thức, chiến đấu bền lòng, sau được bình an ngàn ngàn năm.</vt:lpstr>
      <vt:lpstr>4. Gặp được  thiết hữu thỏa thích tâm tôi! Khoan nhân, thành thật và hiền nhu, </vt:lpstr>
      <vt:lpstr>Là vị Thống Soái Mưu Sĩ trọn đời, binh vực tôi như  một trạng sư.  Ngài tríu mến tôi nồng thắm khôn phai, </vt:lpstr>
      <vt:lpstr>Không quyền nào chia rẽ Chúa, tôi: Địa ngục, sống, chết, cả vũ trụ nầy,  không hề! Đời tôi thuộc Ngài thôi.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 006. THAØNH TAÂM TOÂN VUA THAÙNH</dc:title>
  <dc:creator>Phan Minh Vinh An; DAM</dc:creator>
  <cp:lastModifiedBy>Phan Minh Vinh An</cp:lastModifiedBy>
  <cp:revision>223</cp:revision>
  <dcterms:created xsi:type="dcterms:W3CDTF">2010-05-25T06:43:56Z</dcterms:created>
  <dcterms:modified xsi:type="dcterms:W3CDTF">2018-11-03T02:14:30Z</dcterms:modified>
</cp:coreProperties>
</file>