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7" r:id="rId9"/>
    <p:sldId id="368" r:id="rId10"/>
    <p:sldId id="356" r:id="rId11"/>
    <p:sldId id="357" r:id="rId12"/>
    <p:sldId id="369" r:id="rId13"/>
    <p:sldId id="370" r:id="rId14"/>
    <p:sldId id="358" r:id="rId15"/>
    <p:sldId id="359" r:id="rId16"/>
    <p:sldId id="371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E1BFBC-83A2-4A3D-962C-9800DC2C15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89FC1-9DD1-4397-9D30-42CC4829EB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7784983-9FC9-4E9C-80E5-D72F7A608BD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54011B-D599-49DE-8A56-86C0302D8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9B9FB24-F863-4B40-958B-1BD65189E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1A05-A345-40AD-84B1-2D2C21CA0B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EC218-5EE5-411D-B169-09CEA3F99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C7C33B-C519-499E-B1AF-FDC27D00664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B5FB1FE-05ED-40AC-A5E9-4C4D1082DF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2FA4A8C-5BE0-4E23-8B09-41E6D6842A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066C422-00DC-4DCB-935C-9C56A2AD4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D87635-E162-43D8-BD79-B87EF6D20F0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13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68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6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5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8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771AC-E256-44D5-999C-83068397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207</a:t>
            </a:r>
            <a:br>
              <a:rPr lang="vi-VN" dirty="0"/>
            </a:br>
            <a:r>
              <a:rPr lang="vi-VN" dirty="0"/>
              <a:t>ÁNH THÁI DƯƠNG NẦY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718D387-164E-4A5E-B040-5A31888774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mùa</a:t>
            </a:r>
            <a:r>
              <a:rPr lang="en-US" altLang="en-US" dirty="0"/>
              <a:t> </a:t>
            </a:r>
            <a:r>
              <a:rPr lang="en-US" altLang="en-US" dirty="0" err="1"/>
              <a:t>xuân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phơi</a:t>
            </a:r>
            <a:r>
              <a:rPr lang="en-US" altLang="en-US" dirty="0"/>
              <a:t> </a:t>
            </a:r>
            <a:r>
              <a:rPr lang="en-US" altLang="en-US" dirty="0" err="1"/>
              <a:t>phới</a:t>
            </a:r>
            <a:r>
              <a:rPr lang="en-US" altLang="en-US" dirty="0"/>
              <a:t>,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gũi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FE1C46E-2C0A-4BC8-BFC3-4169BC4097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Linh </a:t>
            </a:r>
            <a:r>
              <a:rPr lang="en-US" altLang="en-US" dirty="0" err="1"/>
              <a:t>điểu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,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hoa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thơm</a:t>
            </a:r>
            <a:r>
              <a:rPr lang="en-US" altLang="en-US" dirty="0"/>
              <a:t> </a:t>
            </a:r>
            <a:r>
              <a:rPr lang="en-US" altLang="en-US" dirty="0" err="1"/>
              <a:t>ngát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BE7476B-E0FC-427E-924D-838C624430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tịnh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tươi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8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88E5857-30CF-4476-9822-B23178E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mỉm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miệng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cười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4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6555372-8433-4245-819E-C921AE2A39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cõi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sướng</a:t>
            </a:r>
            <a:r>
              <a:rPr lang="en-US" altLang="en-US" dirty="0"/>
              <a:t>, </a:t>
            </a:r>
            <a:r>
              <a:rPr lang="en-US" altLang="en-US" dirty="0" err="1"/>
              <a:t>kính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hy</a:t>
            </a:r>
            <a:r>
              <a:rPr lang="en-US" altLang="en-US" dirty="0"/>
              <a:t> </a:t>
            </a:r>
            <a:r>
              <a:rPr lang="en-US" altLang="en-US" dirty="0" err="1"/>
              <a:t>vọng</a:t>
            </a:r>
            <a:r>
              <a:rPr lang="en-US" altLang="en-US" dirty="0"/>
              <a:t>, </a:t>
            </a:r>
            <a:r>
              <a:rPr lang="en-US" altLang="en-US" dirty="0" err="1"/>
              <a:t>tán</a:t>
            </a:r>
            <a:r>
              <a:rPr lang="en-US" altLang="en-US" dirty="0"/>
              <a:t> </a:t>
            </a:r>
            <a:r>
              <a:rPr lang="en-US" altLang="en-US" dirty="0" err="1"/>
              <a:t>dương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F1FCEAA-6CE4-4899-9586-6B91C9D261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,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tươi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BE7476B-E0FC-427E-924D-838C624430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tịnh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tươi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5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88E5857-30CF-4476-9822-B23178E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mỉm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miệng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cười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9727F15-13D1-45F7-9D58-6C8DCABDC3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cõi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dương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chói</a:t>
            </a:r>
            <a:r>
              <a:rPr lang="en-US" altLang="en-US" dirty="0"/>
              <a:t>,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rỡ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màu</a:t>
            </a:r>
            <a:r>
              <a:rPr lang="en-US" altLang="en-US" dirty="0"/>
              <a:t> </a:t>
            </a:r>
            <a:r>
              <a:rPr lang="en-US" altLang="en-US" dirty="0" err="1"/>
              <a:t>tỏa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88C1FC3-E8AF-47D8-AC92-627FBC2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nay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so </a:t>
            </a:r>
            <a:r>
              <a:rPr lang="en-US" altLang="en-US" dirty="0" err="1"/>
              <a:t>sánh</a:t>
            </a:r>
            <a:r>
              <a:rPr lang="en-US" altLang="en-US" dirty="0"/>
              <a:t>,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Chân</a:t>
            </a:r>
            <a:r>
              <a:rPr lang="en-US" altLang="en-US" dirty="0"/>
              <a:t> Quang </a:t>
            </a:r>
            <a:r>
              <a:rPr lang="en-US" altLang="en-US" dirty="0" err="1"/>
              <a:t>thánh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BE7476B-E0FC-427E-924D-838C624430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tịnh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tươi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88E5857-30CF-4476-9822-B23178E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mỉm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miệng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cười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0A54733-2FFA-42B7-8693-7535B552EF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Hòa khúc nhạc lòng tôi nay cao xướng, chúc tán Jêsus Thánh Vương.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5FF7827-01C2-48BE-A5F9-61F85D66EC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 </a:t>
            </a:r>
            <a:r>
              <a:rPr lang="en-US" altLang="en-US" dirty="0" err="1"/>
              <a:t>diệu</a:t>
            </a:r>
            <a:br>
              <a:rPr lang="en-US" altLang="en-US" dirty="0"/>
            </a:b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</a:t>
            </a:r>
            <a:r>
              <a:rPr lang="en-US" altLang="en-US" dirty="0"/>
              <a:t> </a:t>
            </a:r>
            <a:r>
              <a:rPr lang="en-US" altLang="en-US" dirty="0" err="1"/>
              <a:t>tấu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thấu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BE7476B-E0FC-427E-924D-838C624430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tịnh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tươi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9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88E5857-30CF-4476-9822-B23178E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mỉm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miệng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cười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112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4209</TotalTime>
  <Words>225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207 ÁNH THÁI DƯƠNG NẦY</vt:lpstr>
      <vt:lpstr>1. Tại cõi lòng nầy dương quang đương chói, sáng rỡ muôn màu tỏa soi; </vt:lpstr>
      <vt:lpstr>Sự sáng đời nay không sao so sánh, bởi Jêsus  Chân Quang thánh. </vt:lpstr>
      <vt:lpstr>Ánh thái dương nầy, ánh vinh hạnh đầy, luồng bình tịnh tươi thắm cả tâm linh đây. </vt:lpstr>
      <vt:lpstr>Lúc Jêsus Christ vui mỉm miệng cười, lòng tôi tắm ánh dương quang ngời.</vt:lpstr>
      <vt:lpstr>2. Hòa khúc nhạc lòng tôi nay cao xướng, chúc tán Jêsus Thánh Vương. </vt:lpstr>
      <vt:lpstr>Còn khúc thần diệu tuy tôi khôn tấu,  duy một Jêsus  nghe thấu. </vt:lpstr>
      <vt:lpstr>Ánh thái dương nầy, ánh vinh hạnh đầy, luồng bình tịnh tươi thắm cả tâm linh đây. </vt:lpstr>
      <vt:lpstr>Lúc Jêsus Christ vui mỉm miệng cười, lòng tôi tắm ánh dương quang ngời.</vt:lpstr>
      <vt:lpstr>3. Hiện cảnh mùa xuân trong tôi phơi phới, lúc Chúa đang gần gũi tôi. </vt:lpstr>
      <vt:lpstr>Linh điểu bình an trong tôi đương hát, với hoa thiên ân thơm ngát.</vt:lpstr>
      <vt:lpstr>Ánh thái dương nầy, ánh vinh hạnh đầy, luồng bình tịnh tươi thắm cả tâm linh đây. </vt:lpstr>
      <vt:lpstr>Lúc Jêsus Christ vui mỉm miệng cười, lòng tôi tắm ánh dương quang ngời.</vt:lpstr>
      <vt:lpstr>4. Hiện cõi lòng đầy yêu thương, vui sướng, kính mến hy vọng, tán dương, </vt:lpstr>
      <vt:lpstr>Bởi phước hiện tại tâm tôi lai láng, với vui tương lai  tươi sáng.</vt:lpstr>
      <vt:lpstr>Ánh thái dương nầy, ánh vinh hạnh đầy, luồng bình tịnh tươi thắm cả tâm linh đây. </vt:lpstr>
      <vt:lpstr>Lúc Jêsus Christ vui mỉm miệng cười, lòng tôi tắm ánh dương quang ngời.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224</cp:revision>
  <dcterms:created xsi:type="dcterms:W3CDTF">2010-05-25T06:43:56Z</dcterms:created>
  <dcterms:modified xsi:type="dcterms:W3CDTF">2018-11-03T02:13:41Z</dcterms:modified>
</cp:coreProperties>
</file>