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60" r:id="rId9"/>
    <p:sldId id="361" r:id="rId10"/>
    <p:sldId id="356" r:id="rId11"/>
    <p:sldId id="357" r:id="rId12"/>
    <p:sldId id="362" r:id="rId13"/>
    <p:sldId id="363" r:id="rId14"/>
    <p:sldId id="358" r:id="rId15"/>
    <p:sldId id="359" r:id="rId16"/>
    <p:sldId id="364" r:id="rId17"/>
    <p:sldId id="3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2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3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D0D8C6-E771-45D3-912E-3B75E2AF1D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CABC0-6DFD-48D8-9026-98B8A02F74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4DDEF52-5475-4125-B887-21DE70321B2A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6EECF57-223A-476A-9BF7-AA941FB868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ED488F2-F52A-42FE-A90F-521023F91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B69A5-0A26-43EE-AE7C-8C85A211FC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B3251-74D9-4296-A52D-E091FB5FDD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4C69A8-F4B5-4CB5-AF4F-55AF70CF9785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9F573439-7601-4DCE-BC6B-9F73D02D75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A5FF178-3E51-4A3F-A8F1-39EA682BF8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1074DDE6-FB05-4519-9248-A110BD7EA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E07A84-13CC-4D54-9151-CD5689968900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2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75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34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8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5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2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5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8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6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0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4CC913-D297-4D9E-8BDD-94BCA6E0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208</a:t>
            </a:r>
            <a:br>
              <a:rPr lang="en-US" dirty="0"/>
            </a:br>
            <a:r>
              <a:rPr lang="en-US" dirty="0"/>
              <a:t>NGÀI VỰC TÔI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8202E1C-1C2E-41DF-BF1D-7FCCCE665E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Kìa</a:t>
            </a:r>
            <a:r>
              <a:rPr lang="en-US" altLang="en-US" dirty="0"/>
              <a:t>,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giơ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vết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thấm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trán</a:t>
            </a:r>
            <a:r>
              <a:rPr lang="en-US" altLang="en-US" dirty="0"/>
              <a:t> </a:t>
            </a:r>
            <a:r>
              <a:rPr lang="en-US" altLang="en-US" dirty="0" err="1"/>
              <a:t>mang</a:t>
            </a:r>
            <a:r>
              <a:rPr lang="en-US" altLang="en-US" dirty="0"/>
              <a:t> </a:t>
            </a:r>
            <a:r>
              <a:rPr lang="en-US" altLang="en-US" dirty="0" err="1"/>
              <a:t>đầy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dấu</a:t>
            </a:r>
            <a:r>
              <a:rPr lang="en-US" altLang="en-US" dirty="0"/>
              <a:t> gai </a:t>
            </a:r>
            <a:r>
              <a:rPr lang="en-US" altLang="en-US" dirty="0" err="1"/>
              <a:t>đâm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E53ACE6-1F7A-450D-8421-1C7B0E35294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br>
              <a:rPr lang="en-US" altLang="en-US" dirty="0"/>
            </a:br>
            <a:r>
              <a:rPr lang="en-US" altLang="en-US" dirty="0" err="1"/>
              <a:t>chìm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tăm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,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vực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44301DE-A3BF-4635-9F90-8A6706242BA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thoát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khỏi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tình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yếm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017778A-5286-4ECB-9EF8-B1F0716E04E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hang </a:t>
            </a:r>
            <a:r>
              <a:rPr lang="en-US" altLang="en-US" dirty="0" err="1">
                <a:solidFill>
                  <a:srgbClr val="FFFF00"/>
                </a:solidFill>
              </a:rPr>
              <a:t>thẳm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Đáng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Đấng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rày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C1BB3C6-DE0D-446A-BED7-A4A5B26035B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mừng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br>
              <a:rPr lang="en-US" altLang="en-US" dirty="0"/>
            </a:br>
            <a:r>
              <a:rPr lang="en-US" altLang="en-US" dirty="0"/>
              <a:t>sung </a:t>
            </a:r>
            <a:r>
              <a:rPr lang="en-US" altLang="en-US" dirty="0" err="1"/>
              <a:t>sướng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chốn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thượng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an </a:t>
            </a:r>
            <a:r>
              <a:rPr lang="en-US" altLang="en-US" dirty="0" err="1"/>
              <a:t>khương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B2A8A46-0DE9-45E6-B8E3-1E62D5ECE7D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vậy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khôn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thuật</a:t>
            </a:r>
            <a:r>
              <a:rPr lang="en-US" altLang="en-US" dirty="0"/>
              <a:t> ra </a:t>
            </a:r>
            <a:r>
              <a:rPr lang="en-US" altLang="en-US" dirty="0" err="1"/>
              <a:t>manh</a:t>
            </a:r>
            <a:r>
              <a:rPr lang="en-US" altLang="en-US" dirty="0"/>
              <a:t> </a:t>
            </a:r>
            <a:r>
              <a:rPr lang="en-US" altLang="en-US" dirty="0" err="1"/>
              <a:t>mối</a:t>
            </a:r>
            <a:br>
              <a:rPr lang="en-US" altLang="en-US" dirty="0"/>
            </a:b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vực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32ABA34-E78E-4CEB-BB3A-AF49FDB0654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thoát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khỏi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tình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yếm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125B67D-70BA-4021-B4F5-CE0325687D1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hang </a:t>
            </a:r>
            <a:r>
              <a:rPr lang="en-US" altLang="en-US" dirty="0" err="1">
                <a:solidFill>
                  <a:srgbClr val="FFFF00"/>
                </a:solidFill>
              </a:rPr>
              <a:t>thẳm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Đáng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Đấng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rày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A1E902C-AEBE-4FA1-96CE-4482645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Vì lòng </a:t>
            </a:r>
            <a:br>
              <a:rPr lang="en-US" altLang="en-US"/>
            </a:br>
            <a:r>
              <a:rPr lang="en-US" altLang="en-US"/>
              <a:t>yêu thương Jêsus đã đến, để đỡ linh hồn của chính tôi lên;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41A2FBF-4B50-48AC-BCE0-2A57513A905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hầm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dục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nhục</a:t>
            </a:r>
            <a:r>
              <a:rPr lang="en-US" altLang="en-US" dirty="0"/>
              <a:t> ô, </a:t>
            </a:r>
            <a:r>
              <a:rPr lang="en-US" altLang="en-US" dirty="0" err="1"/>
              <a:t>hôi</a:t>
            </a:r>
            <a:r>
              <a:rPr lang="en-US" altLang="en-US" dirty="0"/>
              <a:t> </a:t>
            </a:r>
            <a:r>
              <a:rPr lang="en-US" altLang="en-US" dirty="0" err="1"/>
              <a:t>thối</a:t>
            </a:r>
            <a:r>
              <a:rPr lang="en-US" altLang="en-US" dirty="0"/>
              <a:t>,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nâng</a:t>
            </a:r>
            <a:r>
              <a:rPr lang="en-US" altLang="en-US" dirty="0"/>
              <a:t> </a:t>
            </a:r>
            <a:r>
              <a:rPr lang="en-US" altLang="en-US" dirty="0" err="1"/>
              <a:t>vực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96958AE-6497-4398-82EE-9A94F337766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thoát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khỏi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tình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yếm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EA28C57-A543-4987-BF44-B7F3FB11F85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hang </a:t>
            </a:r>
            <a:r>
              <a:rPr lang="en-US" altLang="en-US" dirty="0" err="1">
                <a:solidFill>
                  <a:srgbClr val="FFFF00"/>
                </a:solidFill>
              </a:rPr>
              <a:t>thẳm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Đáng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Đấng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rày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584E2EE-6922-4CD4-BE52-0156E85B63F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Ngài gọi tôi khi lòng chưa nghe thấy, trước lúc linh động </a:t>
            </a:r>
            <a:br>
              <a:rPr lang="en-US" altLang="en-US"/>
            </a:br>
            <a:r>
              <a:rPr lang="en-US" altLang="en-US"/>
              <a:t>ở ác tâm đây.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2E67417-D5A6-4E30-8F0C-CF1C55C99F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hồi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tin </a:t>
            </a:r>
            <a:br>
              <a:rPr lang="en-US" altLang="en-US" dirty="0"/>
            </a:b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hứa</a:t>
            </a:r>
            <a:r>
              <a:rPr lang="en-US" altLang="en-US" dirty="0"/>
              <a:t> </a:t>
            </a:r>
            <a:r>
              <a:rPr lang="en-US" altLang="en-US" dirty="0" err="1"/>
              <a:t>báu</a:t>
            </a:r>
            <a:r>
              <a:rPr lang="en-US" altLang="en-US" dirty="0"/>
              <a:t> </a:t>
            </a:r>
            <a:r>
              <a:rPr lang="en-US" altLang="en-US" dirty="0" err="1"/>
              <a:t>bối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thứ</a:t>
            </a:r>
            <a:r>
              <a:rPr lang="en-US" altLang="en-US" dirty="0"/>
              <a:t> </a:t>
            </a:r>
            <a:r>
              <a:rPr lang="en-US" altLang="en-US" dirty="0" err="1"/>
              <a:t>tha</a:t>
            </a:r>
            <a:br>
              <a:rPr lang="en-US" altLang="en-US" dirty="0"/>
            </a:br>
            <a:r>
              <a:rPr lang="en-US" altLang="en-US" dirty="0" err="1"/>
              <a:t>nâng</a:t>
            </a:r>
            <a:r>
              <a:rPr lang="en-US" altLang="en-US" dirty="0"/>
              <a:t> </a:t>
            </a:r>
            <a:r>
              <a:rPr lang="en-US" altLang="en-US" dirty="0" err="1"/>
              <a:t>vực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39639B4-0D93-46FB-A806-BC9D3B38660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thoát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khỏi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tình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yếm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3A06FF5-A0E4-4244-B393-4D9DA996400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hang </a:t>
            </a:r>
            <a:r>
              <a:rPr lang="en-US" altLang="en-US" dirty="0" err="1">
                <a:solidFill>
                  <a:srgbClr val="FFFF00"/>
                </a:solidFill>
              </a:rPr>
              <a:t>thẳm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Đáng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Đấng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rày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4214</TotalTime>
  <Words>200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208 NGÀI VỰC TÔI </vt:lpstr>
      <vt:lpstr>1. Vì lòng  yêu thương Jêsus đã đến, để đỡ linh hồn của chính tôi lên; </vt:lpstr>
      <vt:lpstr>Từ hầm tội dục,  nhục ô, hôi thối, Chúa lấy ơn nâng vực tôi.</vt:lpstr>
      <vt:lpstr>Ngài vực tôi thoát khỏi chốn tội tình, dùng tay âu yếm cứu vớt thân linh; </vt:lpstr>
      <vt:lpstr>Từ trong hang thẳm lên chốn cao thay. Đáng ngợi Jêsus, Đấng vớt tôi rày.</vt:lpstr>
      <vt:lpstr>2. Ngài gọi tôi khi lòng chưa nghe thấy, trước lúc linh động  ở ác tâm đây. </vt:lpstr>
      <vt:lpstr>Từ hồi tôi tin  lời hứa báu bối,  Chúa thứ tha nâng vực tôi.</vt:lpstr>
      <vt:lpstr>Ngài vực tôi thoát khỏi chốn tội tình, dùng tay âu yếm cứu vớt thân linh; </vt:lpstr>
      <vt:lpstr>Từ trong hang thẳm lên chốn cao thay. Đáng ngợi Jêsus, Đấng vớt tôi rày.</vt:lpstr>
      <vt:lpstr>3. Kìa, Ngài giơ tay còn vết huyết thấm, với trán mang đầy  những dấu gai đâm; </vt:lpstr>
      <vt:lpstr>Thật vì tôi đây chìm trong tăm tối, Chúa lấy yêu thương vực tôi.</vt:lpstr>
      <vt:lpstr>Ngài vực tôi thoát khỏi chốn tội tình, dùng tay âu yếm cứu vớt thân linh; </vt:lpstr>
      <vt:lpstr>Từ trong hang thẳm lên chốn cao thay. Đáng ngợi Jêsus, Đấng vớt tôi rày.</vt:lpstr>
      <vt:lpstr>4. Lòng nầy  hiện được mừng vui sung sướng,  sống chốn cao thượng,  xuất thế an khương; </vt:lpstr>
      <vt:lpstr>Dầu vậy tôi khôn  thuật ra manh mối với cách Jêsus  vực tôi.</vt:lpstr>
      <vt:lpstr>Ngài vực tôi thoát khỏi chốn tội tình, dùng tay âu yếm cứu vớt thân linh; </vt:lpstr>
      <vt:lpstr>Từ trong hang thẳm lên chốn cao thay. Đáng ngợi Jêsus, Đấng vớt tôi rày.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225</cp:revision>
  <dcterms:created xsi:type="dcterms:W3CDTF">2010-05-25T06:43:56Z</dcterms:created>
  <dcterms:modified xsi:type="dcterms:W3CDTF">2018-11-03T02:12:40Z</dcterms:modified>
</cp:coreProperties>
</file>