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8" r:id="rId11"/>
    <p:sldId id="369" r:id="rId12"/>
    <p:sldId id="358" r:id="rId13"/>
    <p:sldId id="359" r:id="rId14"/>
    <p:sldId id="360" r:id="rId15"/>
    <p:sldId id="364" r:id="rId16"/>
    <p:sldId id="365" r:id="rId17"/>
    <p:sldId id="361" r:id="rId18"/>
    <p:sldId id="362" r:id="rId19"/>
    <p:sldId id="363" r:id="rId20"/>
    <p:sldId id="366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5D3B94-5E5D-47AA-80D5-3B3C1DAAF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88034-7377-457A-BC68-0CA89CBD13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D9620E1-1BA0-44E9-8FB6-CAB5502360B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319374-F3B7-45B0-BCA0-A03EE2BBE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425F9B-8944-4458-949C-4D9053E6F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1165-95D0-4DBE-8A67-8137B46DC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77FD-434D-4B14-A294-01FC23CA9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C3675E-FEF4-44F3-8489-88B000F1EF2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C422CD2-8CC7-4F36-BBB0-231C46DB79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DB5360BC-FBC7-4CAF-85EB-9DE5C10D88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7039A3D-60EE-46F0-9E99-F0309FB13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443918-EAAF-46D2-8492-32FEC50C594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3675E-FEF4-44F3-8489-88B000F1EF25}" type="slidenum">
              <a:rPr lang="ru-RU" altLang="en-US" smtClean="0"/>
              <a:pPr/>
              <a:t>11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925903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3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3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1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C9068-4E86-447A-B097-67FC855A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209</a:t>
            </a:r>
            <a:br>
              <a:rPr lang="en-US" dirty="0"/>
            </a:br>
            <a:r>
              <a:rPr lang="en-US" dirty="0"/>
              <a:t>TIẾNG CHUÔNG </a:t>
            </a:r>
            <a:br>
              <a:rPr lang="en-US" dirty="0"/>
            </a:br>
            <a:r>
              <a:rPr lang="en-US" dirty="0"/>
              <a:t>LÒNG VUI VẺ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C3F8E32-5887-49F6-B445-F10AF94F0E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Tiếng chuông rền lòng bạn vui vẻ.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Hồi chuông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rung tâm bạn vui vẻ.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B67D82B-1D73-413F-80A4-B2884B69D3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rung </a:t>
            </a:r>
            <a:r>
              <a:rPr lang="en-US" altLang="en-US" dirty="0" err="1">
                <a:solidFill>
                  <a:srgbClr val="FFFF00"/>
                </a:solidFill>
              </a:rPr>
              <a:t>chuông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77D8F0B-53CB-4C93-992A-34C5FA6D01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Bước đi về thiên quốc dầu bạn gặp chặng long đong, nhờ Ngài ban ơn đắc thắng trên thiên trình thong dong.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3E8257-4D81-488B-88BF-C22525F7BE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Tuy mắt nay khôn trông Chân Thần, nhưng Chúa Jêsus luôn luôn gần,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8AE186C-9C31-4DA6-80E7-698B24AC53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khoái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rung </a:t>
            </a:r>
            <a:r>
              <a:rPr lang="en-US" altLang="en-US" dirty="0" err="1"/>
              <a:t>chuông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F682A2F-4C5C-4D36-BB7A-E50F0118EC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Tiếng chuông rền lòng bạn vui vẻ.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Hồi chuông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rung tâm bạn vui vẻ.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90BCDE2-6E63-4855-B20B-4B723E0CCE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rung </a:t>
            </a:r>
            <a:r>
              <a:rPr lang="en-US" altLang="en-US" dirty="0" err="1">
                <a:solidFill>
                  <a:srgbClr val="FFFF00"/>
                </a:solidFill>
              </a:rPr>
              <a:t>chuông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E2C3D20-ADBE-48AF-805D-4E83C60477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Hãy soi rạng danh Chúa trọn sinh hoạt bạn không thôi, làm được chi cho Chúa không nên quên phận làm tôi. 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6505C5B-B4A9-472D-8A8E-DB4E67F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Như có lương tâm thanh bạch rày </a:t>
            </a:r>
            <a:br>
              <a:rPr lang="en-US" altLang="en-US"/>
            </a:br>
            <a:r>
              <a:rPr lang="en-US" altLang="en-US"/>
              <a:t>đem lắm sanh linh quy phục Ngài,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CD4C3D3-6C54-4202-86E4-64FBE9B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khoái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rung </a:t>
            </a:r>
            <a:r>
              <a:rPr lang="en-US" altLang="en-US" dirty="0" err="1"/>
              <a:t>chuông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1A0A0F1-4C77-4F9A-A171-D1EA01884D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Tiếng chuông lòng vui vẻ mà bạn được nghe reo vang, và sự an ninh bất di do Jêsus vui ban.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C23BCC4-D308-4CFA-B7B7-C9D6D51EA9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Tiếng chuông rền lòng bạn vui vẻ.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Hồi chuông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rung tâm bạn vui vẻ.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E95C3F9-BA33-4711-A63A-5C7459F9E9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rung </a:t>
            </a:r>
            <a:r>
              <a:rPr lang="en-US" altLang="en-US" dirty="0" err="1">
                <a:solidFill>
                  <a:srgbClr val="FFFF00"/>
                </a:solidFill>
              </a:rPr>
              <a:t>chuông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D6DD60A-6D2C-426F-8CEA-19396984A2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Duy bước ngay trên con đường hẹp. Mong sống cho Jêsus vui đẹp,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F4B9D85-EB13-4691-8A0A-B82FF3383E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khoái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rung </a:t>
            </a:r>
            <a:r>
              <a:rPr lang="en-US" altLang="en-US" dirty="0" err="1"/>
              <a:t>chuông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FF1400-88D5-4C5E-9267-85CD4FD2B7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Tiếng chuông rền lòng bạn vui vẻ.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Hồi chuông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rung tâm bạn vui vẻ.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6A08AC9-95D5-4452-8533-EFEC1482CF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rung </a:t>
            </a:r>
            <a:r>
              <a:rPr lang="en-US" altLang="en-US" dirty="0" err="1">
                <a:solidFill>
                  <a:srgbClr val="FFFF00"/>
                </a:solidFill>
              </a:rPr>
              <a:t>chuông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419F0F1-D222-4D4D-808F-2C394AF091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Ái tâm Ngài sung mãn mà bạn được nhận tri nay, và bạn nên đem tỏ cho </a:t>
            </a:r>
            <a:br>
              <a:rPr lang="en-US" altLang="en-US"/>
            </a:br>
            <a:r>
              <a:rPr lang="en-US" altLang="en-US"/>
              <a:t>ai lân cận được hay.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FFF567-BC5B-4F3E-BB7B-2EB3EDE1A77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Nên nói năng câu </a:t>
            </a:r>
            <a:br>
              <a:rPr lang="en-US" altLang="en-US"/>
            </a:br>
            <a:r>
              <a:rPr lang="en-US" altLang="en-US"/>
              <a:t>ân hậu rày, cư xử trong yêu thương mọi ngày,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CDF10A7-E5C1-4A31-8487-893014655A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khoái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rung </a:t>
            </a:r>
            <a:r>
              <a:rPr lang="en-US" altLang="en-US" dirty="0" err="1"/>
              <a:t>chuông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4225</TotalTime>
  <Words>289</Words>
  <Application>Microsoft Office PowerPoint</Application>
  <PresentationFormat>Widescreen</PresentationFormat>
  <Paragraphs>23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209 TIẾNG CHUÔNG  LÒNG VUI VẺ </vt:lpstr>
      <vt:lpstr>1. Tiếng chuông lòng vui vẻ mà bạn được nghe reo vang, và sự an ninh bất di do Jêsus vui ban. </vt:lpstr>
      <vt:lpstr>Duy bước ngay trên con đường hẹp. Mong sống cho Jêsus vui đẹp, </vt:lpstr>
      <vt:lpstr>Thì lòng bạn luôn khoan khoái nghe Chúa  rung chuông hoài.</vt:lpstr>
      <vt:lpstr>Tiếng chuông rền lòng bạn vui vẻ.  Hồi chuông  rung tâm bạn vui vẻ. </vt:lpstr>
      <vt:lpstr>Bất câu nơi nao đêm hay ngày, quyết cứ đưa Jêsus theo rày, thì lòng bạn luôn khoan khoái nghe Chúa  rung chuông hoài.</vt:lpstr>
      <vt:lpstr>2. Ái tâm Ngài sung mãn mà bạn được nhận tri nay, và bạn nên đem tỏ cho  ai lân cận được hay. </vt:lpstr>
      <vt:lpstr>Nên nói năng câu  ân hậu rày, cư xử trong yêu thương mọi ngày, </vt:lpstr>
      <vt:lpstr>Thì lòng bạn  luôn khoan khoái nghe Chúa rung chuông hoài.</vt:lpstr>
      <vt:lpstr>Tiếng chuông rền lòng bạn vui vẻ.  Hồi chuông  rung tâm bạn vui vẻ. </vt:lpstr>
      <vt:lpstr>Bất câu nơi nao đêm hay ngày, quyết cứ đưa Jêsus theo rày, thì lòng bạn luôn khoan khoái nghe Chúa  rung chuông hoài.</vt:lpstr>
      <vt:lpstr>3. Bước đi về thiên quốc dầu bạn gặp chặng long đong, nhờ Ngài ban ơn đắc thắng trên thiên trình thong dong. </vt:lpstr>
      <vt:lpstr>Tuy mắt nay khôn trông Chân Thần, nhưng Chúa Jêsus luôn luôn gần, </vt:lpstr>
      <vt:lpstr>Và lòng bạn  luôn khoan khoái nghe Chúa rung chuông hoài.</vt:lpstr>
      <vt:lpstr>Tiếng chuông rền lòng bạn vui vẻ.  Hồi chuông  rung tâm bạn vui vẻ. </vt:lpstr>
      <vt:lpstr>Bất câu nơi nao đêm hay ngày, quyết cứ đưa Jêsus theo rày, thì lòng bạn luôn khoan khoái nghe Chúa  rung chuông hoài.</vt:lpstr>
      <vt:lpstr>4. Hãy soi rạng danh Chúa trọn sinh hoạt bạn không thôi, làm được chi cho Chúa không nên quên phận làm tôi. </vt:lpstr>
      <vt:lpstr>Như có lương tâm thanh bạch rày  đem lắm sanh linh quy phục Ngài, </vt:lpstr>
      <vt:lpstr>Thì lòng bạn luôn khoan khoái nghe Chúa  rung chuông hoài.</vt:lpstr>
      <vt:lpstr>Tiếng chuông rền lòng bạn vui vẻ.  Hồi chuông  rung tâm bạn vui vẻ. </vt:lpstr>
      <vt:lpstr>Bất câu nơi nao đêm hay ngày, quyết cứ đưa Jêsus theo rày, thì lòng bạn luôn khoan khoái nghe Chúa  rung chuông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227</cp:revision>
  <dcterms:created xsi:type="dcterms:W3CDTF">2010-05-25T06:43:56Z</dcterms:created>
  <dcterms:modified xsi:type="dcterms:W3CDTF">2018-11-03T02:11:31Z</dcterms:modified>
</cp:coreProperties>
</file>