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3"/>
  </p:notesMasterIdLst>
  <p:sldIdLst>
    <p:sldId id="349" r:id="rId2"/>
    <p:sldId id="350" r:id="rId3"/>
    <p:sldId id="353" r:id="rId4"/>
    <p:sldId id="360" r:id="rId5"/>
    <p:sldId id="351" r:id="rId6"/>
    <p:sldId id="352" r:id="rId7"/>
    <p:sldId id="354" r:id="rId8"/>
    <p:sldId id="355" r:id="rId9"/>
    <p:sldId id="371" r:id="rId10"/>
    <p:sldId id="372" r:id="rId11"/>
    <p:sldId id="373" r:id="rId12"/>
    <p:sldId id="356" r:id="rId13"/>
    <p:sldId id="357" r:id="rId14"/>
    <p:sldId id="374" r:id="rId15"/>
    <p:sldId id="375" r:id="rId16"/>
    <p:sldId id="376" r:id="rId17"/>
    <p:sldId id="358" r:id="rId18"/>
    <p:sldId id="359" r:id="rId19"/>
    <p:sldId id="377" r:id="rId20"/>
    <p:sldId id="378" r:id="rId21"/>
    <p:sldId id="37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76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12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71FB774-3104-44F8-83F5-2B6F836B1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DC434F-B22F-4937-9C33-9CD1DD1E92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B16A4D9-27B0-46C3-8C2B-C99D388949E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CD5436E-E901-49DE-8252-60C38F537C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51118A5-EDC2-454B-AF36-CE9D9D2380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AC418-FD6F-4FDE-A726-2FAF414838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8259B-5B00-4E40-9F88-AB3AB1FCA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AE226-FF87-4D74-9ADA-0509540E1B7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47ED291A-A735-4D4C-B296-14FFC23DB7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C0B3746A-6B09-4C18-B6E2-F54469AF717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FE6ADD50-09EA-43B1-A1E2-DBA51EF9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E55FF6-A22F-4E28-A3F3-F991C029D827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18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395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717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0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4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8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72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1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68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D577F7-4802-4518-8387-A1D87FF8C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Thánh Ca 210</a:t>
            </a:r>
            <a:br>
              <a:rPr lang="nn-NO" dirty="0"/>
            </a:br>
            <a:r>
              <a:rPr lang="nn-NO" dirty="0"/>
              <a:t>NGÀY VUI VẺ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EB3A08D-C0AD-46A6-8C6B-ED85F75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khuyên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tỉnh thức, khẩn nài, Cho tôi an ninh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sống mỗi ngày.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738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E6FE7-0543-405F-B6AC-DCBC0F8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78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0873C32-707C-4E04-8C3A-D537C4F63DC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Lòng nay </a:t>
            </a:r>
            <a:br>
              <a:rPr lang="en-US" altLang="en-US"/>
            </a:br>
            <a:r>
              <a:rPr lang="en-US" altLang="en-US"/>
              <a:t>trong trắng </a:t>
            </a:r>
            <a:br>
              <a:rPr lang="en-US" altLang="en-US"/>
            </a:br>
            <a:r>
              <a:rPr lang="en-US" altLang="en-US"/>
              <a:t>nhờ ơn Jêsus. </a:t>
            </a:r>
            <a:br>
              <a:rPr lang="en-US" altLang="en-US"/>
            </a:br>
            <a:r>
              <a:rPr lang="en-US" altLang="en-US"/>
              <a:t>Tôi của Chúa luôn, Ngài của tôi hoài;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42EAC806-47A0-49C1-944D-2FF46AF2028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, </a:t>
            </a:r>
            <a:r>
              <a:rPr lang="en-US" altLang="en-US" dirty="0" err="1"/>
              <a:t>mừng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chăm</a:t>
            </a:r>
            <a:r>
              <a:rPr lang="en-US" altLang="en-US" dirty="0"/>
              <a:t> </a:t>
            </a:r>
            <a:r>
              <a:rPr lang="en-US" altLang="en-US" dirty="0" err="1"/>
              <a:t>chú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trễ</a:t>
            </a:r>
            <a:r>
              <a:rPr lang="en-US" altLang="en-US" dirty="0"/>
              <a:t> nay </a:t>
            </a:r>
            <a:r>
              <a:rPr lang="en-US" altLang="en-US" dirty="0" err="1"/>
              <a:t>mai</a:t>
            </a:r>
            <a:r>
              <a:rPr lang="en-US" altLang="en-US" dirty="0"/>
              <a:t>,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7ACFC89-32E3-412A-965E-B1C4701145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478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EB3A08D-C0AD-46A6-8C6B-ED85F75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khuyên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tỉnh thức, khẩn nài, Cho tôi an ninh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sống mỗi ngày.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09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E6FE7-0543-405F-B6AC-DCBC0F8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1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C9677361-53DE-4BD7-A2B7-623FA06F2E8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xưa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xao</a:t>
            </a:r>
            <a:r>
              <a:rPr lang="en-US" altLang="en-US" dirty="0"/>
              <a:t> </a:t>
            </a:r>
            <a:r>
              <a:rPr lang="en-US" altLang="en-US" dirty="0" err="1"/>
              <a:t>xuyến</a:t>
            </a:r>
            <a:r>
              <a:rPr lang="en-US" altLang="en-US" dirty="0"/>
              <a:t>,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đây</a:t>
            </a:r>
            <a:r>
              <a:rPr lang="en-US" altLang="en-US" dirty="0"/>
              <a:t> </a:t>
            </a:r>
            <a:r>
              <a:rPr lang="en-US" altLang="en-US" dirty="0" err="1"/>
              <a:t>yên</a:t>
            </a:r>
            <a:r>
              <a:rPr lang="en-US" altLang="en-US" dirty="0"/>
              <a:t> </a:t>
            </a:r>
            <a:r>
              <a:rPr lang="en-US" altLang="en-US" dirty="0" err="1"/>
              <a:t>tĩnh</a:t>
            </a:r>
            <a:r>
              <a:rPr lang="en-US" altLang="en-US" dirty="0"/>
              <a:t>. </a:t>
            </a:r>
            <a:r>
              <a:rPr lang="en-US" altLang="en-US" dirty="0" err="1"/>
              <a:t>Kiên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đứng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nền</a:t>
            </a:r>
            <a:r>
              <a:rPr lang="en-US" altLang="en-US" dirty="0"/>
              <a:t>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</a:t>
            </a:r>
            <a:r>
              <a:rPr lang="en-US" altLang="en-US" dirty="0" err="1"/>
              <a:t>hình</a:t>
            </a:r>
            <a:r>
              <a:rPr lang="en-US" altLang="en-US" dirty="0"/>
              <a:t>; </a:t>
            </a:r>
            <a:endParaRPr lang="ru-RU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20A23E2-ACE3-41E7-89A0-5511AB51F9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Dầu sao tôi chẳng </a:t>
            </a:r>
            <a:br>
              <a:rPr lang="en-US" altLang="en-US"/>
            </a:br>
            <a:r>
              <a:rPr lang="en-US" altLang="en-US"/>
              <a:t>lìa xa Cha thánh, </a:t>
            </a:r>
            <a:br>
              <a:rPr lang="en-US" altLang="en-US"/>
            </a:br>
            <a:r>
              <a:rPr lang="en-US" altLang="en-US"/>
              <a:t>Vui sống trong Ngài đầy dẫy ơn lành. </a:t>
            </a:r>
            <a:endParaRPr lang="ru-RU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7ACFC89-32E3-412A-965E-B1C4701145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22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928A811-F2B1-45DE-B9A9-9080285A2B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,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tin </a:t>
            </a:r>
            <a:r>
              <a:rPr lang="en-US" altLang="en-US" dirty="0" err="1"/>
              <a:t>Chúa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Christ </a:t>
            </a:r>
            <a:br>
              <a:rPr lang="en-US" altLang="en-US" dirty="0"/>
            </a:b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! </a:t>
            </a:r>
            <a:endParaRPr lang="ru-RU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EB3A08D-C0AD-46A6-8C6B-ED85F75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khuyên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tỉnh thức, khẩn nài, Cho tôi an ninh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sống mỗi ngày.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76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E6FE7-0543-405F-B6AC-DCBC0F8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27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54DB5AF3-AAD0-4DA8-9699-2AA8B36A92B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Từ nay tôi mãi </a:t>
            </a:r>
            <a:br>
              <a:rPr lang="en-US" altLang="en-US"/>
            </a:br>
            <a:r>
              <a:rPr lang="en-US" altLang="en-US"/>
              <a:t>mừng vui ca múa, </a:t>
            </a:r>
            <a:br>
              <a:rPr lang="en-US" altLang="en-US"/>
            </a:br>
            <a:r>
              <a:rPr lang="en-US" altLang="en-US"/>
              <a:t>Đi khắp mỗi nơi truyền bá Tin Lành.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7ACFC89-32E3-412A-965E-B1C4701145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EB3A08D-C0AD-46A6-8C6B-ED85F75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Jêsus khuyên tôi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tỉnh thức, khẩn nài, Cho tôi an ninh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vui sống mỗi ngày.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5AAE6FE7-0543-405F-B6AC-DCBC0F8C186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0125AE3-110C-42A7-A31C-0FF2B7ECD5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Ồ đây thân ái </a:t>
            </a:r>
            <a:br>
              <a:rPr lang="en-US" altLang="en-US"/>
            </a:br>
            <a:r>
              <a:rPr lang="en-US" altLang="en-US"/>
              <a:t>buộc tôi trong Chúa. Tôi, Chúa sắt son hiệp nhất trọn đời;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F1DB5AE-141C-4EE7-9F8D-DC63F8F9F6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Nguyền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ngợi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Linh </a:t>
            </a:r>
            <a:r>
              <a:rPr lang="en-US" altLang="en-US" dirty="0" err="1"/>
              <a:t>khúc</a:t>
            </a:r>
            <a:r>
              <a:rPr lang="en-US" altLang="en-US" dirty="0"/>
              <a:t> </a:t>
            </a:r>
            <a:r>
              <a:rPr lang="en-US" altLang="en-US" dirty="0" err="1"/>
              <a:t>tấu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đền</a:t>
            </a:r>
            <a:r>
              <a:rPr lang="en-US" altLang="en-US" dirty="0"/>
              <a:t> </a:t>
            </a:r>
            <a:r>
              <a:rPr lang="en-US" altLang="en-US" dirty="0" err="1"/>
              <a:t>Đức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endParaRPr lang="ru-RU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E7ACFC89-32E3-412A-965E-B1C4701145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vui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vẻ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ngày</a:t>
            </a:r>
            <a:r>
              <a:rPr lang="en-US" altLang="en-US" dirty="0">
                <a:solidFill>
                  <a:srgbClr val="FFFF00"/>
                </a:solidFill>
              </a:rPr>
              <a:t> sung </a:t>
            </a:r>
            <a:r>
              <a:rPr lang="en-US" altLang="en-US" dirty="0" err="1">
                <a:solidFill>
                  <a:srgbClr val="FFFF00"/>
                </a:solidFill>
              </a:rPr>
              <a:t>sướng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br>
              <a:rPr lang="en-US" altLang="en-US" dirty="0">
                <a:solidFill>
                  <a:srgbClr val="FFFF00"/>
                </a:solidFill>
              </a:rPr>
            </a:br>
            <a:r>
              <a:rPr lang="en-US" altLang="en-US" dirty="0" err="1">
                <a:solidFill>
                  <a:srgbClr val="FFFF00"/>
                </a:solidFill>
              </a:rPr>
              <a:t>Khi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Chúa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rửa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sạch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sẽ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mọi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đường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85644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4241</TotalTime>
  <Words>94</Words>
  <Application>Microsoft Office PowerPoint</Application>
  <PresentationFormat>Widescreen</PresentationFormat>
  <Paragraphs>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Presentation1</vt:lpstr>
      <vt:lpstr>Thánh Ca 210 NGÀY VUI VẺ</vt:lpstr>
      <vt:lpstr>1. Ngày vui hơn hết, ngày tôi tin Chúa.  Tôn Jêsus Christ  làm Cứu Chúa mình! </vt:lpstr>
      <vt:lpstr>Từ nay tôi mãi  mừng vui ca múa,  Đi khắp mỗi nơi truyền bá Tin Lành. </vt:lpstr>
      <vt:lpstr>Ngày vui vẻ,  ngày sung sướng. Khi Chúa rửa tôi sạch sẽ mọi đường.</vt:lpstr>
      <vt:lpstr>Jêsus khuyên tôi  tỉnh thức, khẩn nài, Cho tôi an ninh  vui sống mỗi ngày. </vt:lpstr>
      <vt:lpstr>Ngày vui vẻ,  ngày sung sướng. Khi Chúa rửa tôi sạch sẽ mọi đường.</vt:lpstr>
      <vt:lpstr>2. Ồ đây thân ái  buộc tôi trong Chúa. Tôi, Chúa sắt son hiệp nhất trọn đời; </vt:lpstr>
      <vt:lpstr>Nguyền trong  nơi thánh ngợi khen ơn Chúa, Linh khúc tấu vang  đền Đức Chúa Trời</vt:lpstr>
      <vt:lpstr>Ngày vui vẻ,  ngày sung sướng. Khi Chúa rửa tôi sạch sẽ mọi đường.</vt:lpstr>
      <vt:lpstr>Jêsus khuyên tôi  tỉnh thức, khẩn nài, Cho tôi an ninh  vui sống mỗi ngày. </vt:lpstr>
      <vt:lpstr>Ngày vui vẻ,  ngày sung sướng. Khi Chúa rửa tôi sạch sẽ mọi đường.</vt:lpstr>
      <vt:lpstr>3. Lòng nay  trong trắng  nhờ ơn Jêsus.  Tôi của Chúa luôn, Ngài của tôi hoài; </vt:lpstr>
      <vt:lpstr>Ngài kêu tôi đến, mừng nghe chăm chú,  Không trễ nay mai, lòng quyết theo Ngài. </vt:lpstr>
      <vt:lpstr>Ngày vui vẻ,  ngày sung sướng. Khi Chúa rửa tôi sạch sẽ mọi đường.</vt:lpstr>
      <vt:lpstr>Jêsus khuyên tôi  tỉnh thức, khẩn nài, Cho tôi an ninh  vui sống mỗi ngày. </vt:lpstr>
      <vt:lpstr>Ngày vui vẻ,  ngày sung sướng. Khi Chúa rửa tôi sạch sẽ mọi đường.</vt:lpstr>
      <vt:lpstr>4. Lòng xưa  xao xuyến, từ đây yên tĩnh. Kiên quyết đứng trên nền đá vô hình; </vt:lpstr>
      <vt:lpstr>Dầu sao tôi chẳng  lìa xa Cha thánh,  Vui sống trong Ngài đầy dẫy ơn lành. </vt:lpstr>
      <vt:lpstr>Ngày vui vẻ,  ngày sung sướng. Khi Chúa rửa tôi sạch sẽ mọi đường.</vt:lpstr>
      <vt:lpstr>Jêsus khuyên tôi  tỉnh thức, khẩn nài, Cho tôi an ninh  vui sống mỗi ngày. </vt:lpstr>
      <vt:lpstr>Ngày vui vẻ,  ngày sung sướng. Khi Chúa rửa tôi sạch sẽ mọi đường.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227</cp:revision>
  <dcterms:created xsi:type="dcterms:W3CDTF">2010-05-25T06:43:56Z</dcterms:created>
  <dcterms:modified xsi:type="dcterms:W3CDTF">2018-11-03T02:15:28Z</dcterms:modified>
</cp:coreProperties>
</file>