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sldIdLst>
    <p:sldId id="363" r:id="rId2"/>
    <p:sldId id="350" r:id="rId3"/>
    <p:sldId id="351" r:id="rId4"/>
    <p:sldId id="352" r:id="rId5"/>
    <p:sldId id="353" r:id="rId6"/>
    <p:sldId id="354" r:id="rId7"/>
    <p:sldId id="355" r:id="rId8"/>
    <p:sldId id="358" r:id="rId9"/>
    <p:sldId id="359" r:id="rId10"/>
    <p:sldId id="356" r:id="rId11"/>
    <p:sldId id="357" r:id="rId12"/>
    <p:sldId id="360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103" d="100"/>
          <a:sy n="103" d="100"/>
        </p:scale>
        <p:origin x="49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DE10A7-EBF4-4B7A-853B-DFEBDCEA0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32-C685-4CFF-ADE7-3906E878940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D4E31A-DBAE-4B0B-BF2B-63305FEDE98E}" type="datetimeFigureOut">
              <a:rPr lang="ru-RU"/>
              <a:pPr>
                <a:defRPr/>
              </a:pPr>
              <a:t>26.10.2018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5E1ACD3-F834-43C0-955E-9A6E30ABD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53A6C27-47C7-4CD2-BD61-44AD6605B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03E39-34E2-4457-AFBB-A27A5C92F0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88B9-F1FF-43C1-A9C4-0F220FB85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B8C928-4513-4A8E-BD48-075F25C17BB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3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30F3-1F04-47AA-8C94-890EDAA7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797CABC-0696-417B-A3AF-40ECCB2C42E8}" type="datetimeFigureOut">
              <a:rPr lang="vi-VN"/>
              <a:pPr>
                <a:defRPr/>
              </a:pPr>
              <a:t>26/10/2018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EDC0-43BE-4432-8458-3CAAB4D9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1366-88EA-4DFD-82E5-CAD7E16E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02D77-A80B-40A6-A267-5DE2618EFDAC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69502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869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6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4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1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4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4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1.jpe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7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D5F4BE8-776C-4862-9867-8B929C7A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1" y="3072558"/>
            <a:ext cx="91440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vi-VN" sz="11500" b="1" dirty="0">
              <a:ln>
                <a:solidFill>
                  <a:srgbClr val="00206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0A522A-0FC1-46E7-BF0A-9414E2AC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211</a:t>
            </a:r>
            <a:br>
              <a:rPr lang="en-US"/>
            </a:br>
            <a:r>
              <a:rPr lang="en-US"/>
              <a:t>JÊSUS NGỰ CÙNG</a:t>
            </a:r>
            <a:br>
              <a:rPr lang="en-US"/>
            </a:br>
            <a:r>
              <a:rPr lang="en-US"/>
              <a:t>ẤY </a:t>
            </a:r>
            <a:r>
              <a:rPr lang="en-US" dirty="0"/>
              <a:t>N</a:t>
            </a:r>
            <a:r>
              <a:rPr lang="vi-VN" dirty="0"/>
              <a:t>Ơ</a:t>
            </a:r>
            <a:r>
              <a:rPr lang="en-US" dirty="0"/>
              <a:t>I THIÊN CUNG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3E2FBAC-B2C3-4781-AD92-D18744EFED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Dầu thân trên đất dồi dập lao đao, </a:t>
            </a:r>
            <a:br>
              <a:rPr lang="en-US" altLang="en-US"/>
            </a:br>
            <a:r>
              <a:rPr lang="en-US" altLang="en-US"/>
              <a:t>qua bao dặm dài, </a:t>
            </a:r>
            <a:br>
              <a:rPr lang="en-US" altLang="en-US"/>
            </a:br>
            <a:r>
              <a:rPr lang="en-US" altLang="en-US"/>
              <a:t>trải lắm đồi cao;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961017B-6CD4-4E9F-BE34-617D940275C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Nhà xiêu vách nát, kèo cột lung lay, Jêsus ngự vào, </a:t>
            </a:r>
            <a:br>
              <a:rPr lang="en-US" altLang="en-US"/>
            </a:br>
            <a:r>
              <a:rPr lang="en-US" altLang="en-US"/>
              <a:t>hóa thiên cung ngay. 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2ECE707-52E0-4E0C-9AA2-882ED5354D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Ô thiên đàng đây! Tâm linh trong trắng, ô thiên đàng đây;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859026F-A4FB-4A43-BE08-66F4455429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Dầu qua thương hải, lục địa mênh mông, Jêsus ngự cùng,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nơi thiên cung.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507B109-C1C1-412B-AC3E-B9D9671B3DB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Nhờ Jêsus cứu, hồn sạch ác khiên, nơi dương trần thành cảnh trí </a:t>
            </a:r>
            <a:br>
              <a:rPr lang="en-US" altLang="en-US"/>
            </a:br>
            <a:r>
              <a:rPr lang="en-US" altLang="en-US"/>
              <a:t>thượng thiên.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26F2427-F967-4833-A011-6FF520E2FE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Buồn lo đau đớn </a:t>
            </a:r>
            <a:br>
              <a:rPr lang="en-US" altLang="en-US"/>
            </a:br>
            <a:r>
              <a:rPr lang="en-US" altLang="en-US"/>
              <a:t>đời đầy gai chông, biết Jêsus thì đất đây thiên cung.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50095D2-570F-4D87-A086-5E2E78EBEF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Ô thiên đàng đây! Tâm linh trong trắng, ô thiên đàng đây;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B83D59D-B078-434E-8188-F4ED21DB72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Dầu qua thương hải, lục địa mênh mông, Jêsus ngự cùng,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nơi thiên cung.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D9AF031-E71D-4C2C-B864-8084794771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Ngày xưa </a:t>
            </a:r>
            <a:br>
              <a:rPr lang="en-US" altLang="en-US"/>
            </a:br>
            <a:r>
              <a:rPr lang="en-US" altLang="en-US"/>
              <a:t>thiên quốc </a:t>
            </a:r>
            <a:br>
              <a:rPr lang="en-US" altLang="en-US"/>
            </a:br>
            <a:r>
              <a:rPr lang="en-US" altLang="en-US"/>
              <a:t>dường thật xa xôi, đến khi được nhìn Jêsus cười tươi,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4F3DA2B-6A00-4D5B-AEC9-E17B7795F6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Thì nay thiên quốc dời vào tâm tôi, </a:t>
            </a:r>
            <a:br>
              <a:rPr lang="en-US" altLang="en-US"/>
            </a:br>
            <a:r>
              <a:rPr lang="en-US" altLang="en-US"/>
              <a:t>suốt muôn muôn đời thỏa vui không thôi.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9B9DCB2-E826-487C-8A76-5EAB97F42A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Ô thiên đàng đây! Tâm linh trong trắng, ô thiên đàng đây;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2A6513A-4C53-4948-A26E-7475CDA751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Dầu qua thương hải, lục địa mênh mông, Jêsus ngự cùng,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nơi thiên cung.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4273</TotalTime>
  <Words>110</Words>
  <Application>Microsoft Office PowerPoint</Application>
  <PresentationFormat>On-screen Show (16:9)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Tahoma</vt:lpstr>
      <vt:lpstr>Presentation1</vt:lpstr>
      <vt:lpstr>Thánh ca 211 JÊSUS NGỰ CÙNG ẤY NƠI THIÊN CUNG</vt:lpstr>
      <vt:lpstr>1. Nhờ Jêsus cứu, hồn sạch ác khiên, nơi dương trần thành cảnh trí  thượng thiên. </vt:lpstr>
      <vt:lpstr>Buồn lo đau đớn  đời đầy gai chông, biết Jêsus thì đất đây thiên cung. </vt:lpstr>
      <vt:lpstr>Ha-lê-lu-gia!  Ô thiên đàng đây! Tâm linh trong trắng, ô thiên đàng đây; </vt:lpstr>
      <vt:lpstr>Dầu qua thương hải, lục địa mênh mông, Jêsus ngự cùng,  ấy nơi thiên cung. </vt:lpstr>
      <vt:lpstr>2. Ngày xưa  thiên quốc  dường thật xa xôi, đến khi được nhìn Jêsus cười tươi, </vt:lpstr>
      <vt:lpstr>Thì nay thiên quốc dời vào tâm tôi,  suốt muôn muôn đời thỏa vui không thôi. </vt:lpstr>
      <vt:lpstr>Ha-lê-lu-gia!  Ô thiên đàng đây! Tâm linh trong trắng, ô thiên đàng đây; </vt:lpstr>
      <vt:lpstr>Dầu qua thương hải, lục địa mênh mông, Jêsus ngự cùng,  ấy nơi thiên cung. </vt:lpstr>
      <vt:lpstr>3. Dầu thân trên đất dồi dập lao đao,  qua bao dặm dài,  trải lắm đồi cao; </vt:lpstr>
      <vt:lpstr>Nhà xiêu vách nát, kèo cột lung lay, Jêsus ngự vào,  hóa thiên cung ngay.  </vt:lpstr>
      <vt:lpstr>Ha-lê-lu-gia!  Ô thiên đàng đây! Tâm linh trong trắng, ô thiên đàng đây; </vt:lpstr>
      <vt:lpstr>Dầu qua thương hải, lục địa mênh mông, Jêsus ngự cùng,  ấy nơi thiên cung.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230</cp:revision>
  <dcterms:created xsi:type="dcterms:W3CDTF">2010-05-25T06:43:56Z</dcterms:created>
  <dcterms:modified xsi:type="dcterms:W3CDTF">2018-10-26T07:11:29Z</dcterms:modified>
</cp:coreProperties>
</file>