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5"/>
  </p:notesMasterIdLst>
  <p:sldIdLst>
    <p:sldId id="349" r:id="rId2"/>
    <p:sldId id="350" r:id="rId3"/>
    <p:sldId id="351" r:id="rId4"/>
    <p:sldId id="352" r:id="rId5"/>
    <p:sldId id="353" r:id="rId6"/>
    <p:sldId id="354" r:id="rId7"/>
    <p:sldId id="363" r:id="rId8"/>
    <p:sldId id="355" r:id="rId9"/>
    <p:sldId id="356" r:id="rId10"/>
    <p:sldId id="364" r:id="rId11"/>
    <p:sldId id="357" r:id="rId12"/>
    <p:sldId id="358" r:id="rId13"/>
    <p:sldId id="3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22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390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6" Type="http://schemas.openxmlformats.org/officeDocument/2006/relationships/slide" Target="slides/slide5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7" Type="http://schemas.openxmlformats.org/officeDocument/2006/relationships/slide" Target="slides/slide6.xml"/><Relationship Id="rId19" Type="http://schemas.openxmlformats.org/officeDocument/2006/relationships/tableStyles" Target="tableStyles.xml"/><Relationship Id="rId18" Type="http://schemas.openxmlformats.org/officeDocument/2006/relationships/theme" Target="theme/theme1.xml"/><Relationship Id="rId15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759E64E-F41A-45EF-8A1D-0AB0E8A82D4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C20043-E0A2-4DDC-AB2A-B04E574CF7B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083D563-9448-4527-90B0-5E01A8342D53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A628ADC7-6720-48B5-A04D-FD6AF543173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3FCC3138-E336-4674-9BF3-57AAAD5BE2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A1776-5C1F-40C3-9250-631C0CBAF7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C483E-1E67-49FC-9044-1BC13C8DAC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A72A331-1C82-4AB0-9AF2-F0F9BD59F425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DE39E26B-EBF5-42A0-B3F8-8E4E3B5497C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ED6D2A77-02BB-4F02-ABB5-C6BC7E6EBE4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8E9CD8C1-3EBC-4C6B-B294-D60D325307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50F4757-2389-466E-A8E1-837BA7801D96}" type="slidenum">
              <a:rPr lang="ru-RU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ru-RU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127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06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5241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14006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796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153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245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559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365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720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63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10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756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8675B0-4001-4721-B3FA-1E31F4F0A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212</a:t>
            </a:r>
            <a:br>
              <a:rPr lang="en-US" dirty="0"/>
            </a:br>
            <a:r>
              <a:rPr lang="en-US" dirty="0"/>
              <a:t>CÓ JÊSUS </a:t>
            </a:r>
            <a:br>
              <a:rPr lang="en-US" dirty="0"/>
            </a:br>
            <a:r>
              <a:rPr lang="en-US" dirty="0"/>
              <a:t>PHẦN TÔI THỎA RỒI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D291B-ACF5-4267-894C-60DF798C0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solidFill>
                  <a:srgbClr val="FFFF00"/>
                </a:solidFill>
              </a:rPr>
              <a:t>Cao sâu bấy đức từ ái Jêsus! Cao sâu thật nào ai đo tới! Ồ, ơn cứu muôn đời ban phỉ phu, bảo chứng tôi vào ở trên trời.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642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D62191B7-F94C-450F-AC64-7DCEE3D7EDA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4. </a:t>
            </a:r>
            <a:r>
              <a:rPr lang="en-US" altLang="en-US" dirty="0" err="1"/>
              <a:t>Phần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lãnh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duy</a:t>
            </a:r>
            <a:r>
              <a:rPr lang="en-US" altLang="en-US" dirty="0"/>
              <a:t> </a:t>
            </a:r>
            <a:r>
              <a:rPr lang="en-US" altLang="en-US" dirty="0" err="1"/>
              <a:t>một</a:t>
            </a:r>
            <a:r>
              <a:rPr lang="en-US" altLang="en-US" dirty="0"/>
              <a:t> </a:t>
            </a:r>
            <a:r>
              <a:rPr lang="en-US" altLang="en-US" dirty="0" err="1"/>
              <a:t>Jêsus</a:t>
            </a:r>
            <a:r>
              <a:rPr lang="en-US" altLang="en-US" dirty="0"/>
              <a:t> </a:t>
            </a:r>
            <a:r>
              <a:rPr lang="en-US" altLang="en-US" dirty="0" err="1"/>
              <a:t>thôi</a:t>
            </a:r>
            <a:r>
              <a:rPr lang="en-US" altLang="en-US" dirty="0"/>
              <a:t>,</a:t>
            </a:r>
            <a:br>
              <a:rPr lang="en-US" altLang="en-US" dirty="0"/>
            </a:br>
            <a:r>
              <a:rPr lang="en-US" altLang="en-US" dirty="0" err="1"/>
              <a:t>quyết</a:t>
            </a:r>
            <a:r>
              <a:rPr lang="en-US" altLang="en-US" dirty="0"/>
              <a:t> </a:t>
            </a:r>
            <a:r>
              <a:rPr lang="en-US" altLang="en-US" dirty="0" err="1"/>
              <a:t>vững</a:t>
            </a:r>
            <a:r>
              <a:rPr lang="en-US" altLang="en-US" dirty="0"/>
              <a:t> tin </a:t>
            </a:r>
            <a:br>
              <a:rPr lang="en-US" altLang="en-US" dirty="0"/>
            </a:br>
            <a:r>
              <a:rPr lang="en-US" altLang="en-US" dirty="0" err="1"/>
              <a:t>thập</a:t>
            </a:r>
            <a:r>
              <a:rPr lang="en-US" altLang="en-US" dirty="0"/>
              <a:t> </a:t>
            </a:r>
            <a:r>
              <a:rPr lang="en-US" altLang="en-US" dirty="0" err="1"/>
              <a:t>tự</a:t>
            </a:r>
            <a:r>
              <a:rPr lang="en-US" altLang="en-US" dirty="0"/>
              <a:t> </a:t>
            </a:r>
            <a:r>
              <a:rPr lang="en-US" altLang="en-US" dirty="0" err="1"/>
              <a:t>giá</a:t>
            </a:r>
            <a:r>
              <a:rPr lang="en-US" altLang="en-US" dirty="0"/>
              <a:t> </a:t>
            </a:r>
            <a:r>
              <a:rPr lang="en-US" altLang="en-US" dirty="0" err="1"/>
              <a:t>hoài</a:t>
            </a:r>
            <a:r>
              <a:rPr lang="en-US" altLang="en-US" dirty="0"/>
              <a:t>; </a:t>
            </a:r>
            <a:endParaRPr lang="ru-RU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63394C60-4E5F-42EF-8DA7-E24BEC40410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Kịp khi đến thiên đường kia sáng tươi, thỏa chí tôi </a:t>
            </a:r>
            <a:br>
              <a:rPr lang="en-US" altLang="en-US"/>
            </a:br>
            <a:r>
              <a:rPr lang="en-US" altLang="en-US"/>
              <a:t>nhìn rõ mặt Ngài.</a:t>
            </a:r>
            <a:endParaRPr lang="ru-RU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D291B-ACF5-4267-894C-60DF798C0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solidFill>
                  <a:srgbClr val="FFFF00"/>
                </a:solidFill>
              </a:rPr>
              <a:t>Cao sâu bấy đức từ ái Jêsus! Cao sâu thật nào ai đo tới! Ồ, ơn cứu muôn đời ban phỉ phu, bảo chứng tôi vào ở trên trời.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533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E3DC7A72-3A79-4E4D-AE77-B27026B128D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1. Dầu ai ai tranh giàu sang thế gian, có Jêsus </a:t>
            </a:r>
            <a:br>
              <a:rPr lang="en-US" altLang="en-US"/>
            </a:br>
            <a:r>
              <a:rPr lang="en-US" altLang="en-US"/>
              <a:t>phần tôi thỏa rồi; 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33855AA7-615B-4315-966A-91EABAED654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Cuộc</a:t>
            </a:r>
            <a:r>
              <a:rPr lang="en-US" altLang="en-US" dirty="0"/>
              <a:t> </a:t>
            </a:r>
            <a:r>
              <a:rPr lang="en-US" altLang="en-US" dirty="0" err="1"/>
              <a:t>vinh</a:t>
            </a:r>
            <a:r>
              <a:rPr lang="en-US" altLang="en-US" dirty="0"/>
              <a:t> </a:t>
            </a:r>
            <a:r>
              <a:rPr lang="en-US" altLang="en-US" dirty="0" err="1"/>
              <a:t>hoa</a:t>
            </a:r>
            <a:r>
              <a:rPr lang="en-US" altLang="en-US" dirty="0"/>
              <a:t> </a:t>
            </a:r>
            <a:r>
              <a:rPr lang="en-US" altLang="en-US" dirty="0" err="1"/>
              <a:t>như</a:t>
            </a:r>
            <a:r>
              <a:rPr lang="en-US" altLang="en-US" dirty="0"/>
              <a:t> </a:t>
            </a:r>
            <a:r>
              <a:rPr lang="en-US" altLang="en-US" dirty="0" err="1"/>
              <a:t>phù</a:t>
            </a:r>
            <a:r>
              <a:rPr lang="en-US" altLang="en-US" dirty="0"/>
              <a:t> </a:t>
            </a:r>
            <a:r>
              <a:rPr lang="en-US" altLang="en-US" dirty="0" err="1"/>
              <a:t>vân</a:t>
            </a:r>
            <a:r>
              <a:rPr lang="en-US" altLang="en-US" dirty="0"/>
              <a:t> </a:t>
            </a:r>
            <a:r>
              <a:rPr lang="en-US" altLang="en-US" dirty="0" err="1"/>
              <a:t>chóng</a:t>
            </a:r>
            <a:r>
              <a:rPr lang="en-US" altLang="en-US" dirty="0"/>
              <a:t> tan, </a:t>
            </a:r>
            <a:r>
              <a:rPr lang="en-US" altLang="en-US" dirty="0" err="1"/>
              <a:t>đức</a:t>
            </a:r>
            <a:r>
              <a:rPr lang="en-US" altLang="en-US" dirty="0"/>
              <a:t> </a:t>
            </a:r>
            <a:r>
              <a:rPr lang="en-US" altLang="en-US" dirty="0" err="1"/>
              <a:t>yêu</a:t>
            </a:r>
            <a:r>
              <a:rPr lang="en-US" altLang="en-US" dirty="0"/>
              <a:t> </a:t>
            </a:r>
            <a:r>
              <a:rPr lang="en-US" altLang="en-US" dirty="0" err="1"/>
              <a:t>thương</a:t>
            </a:r>
            <a:r>
              <a:rPr lang="en-US" altLang="en-US" dirty="0"/>
              <a:t> </a:t>
            </a:r>
            <a:r>
              <a:rPr lang="en-US" altLang="en-US" dirty="0" err="1"/>
              <a:t>còn</a:t>
            </a:r>
            <a:r>
              <a:rPr lang="en-US" altLang="en-US" dirty="0"/>
              <a:t> </a:t>
            </a:r>
            <a:r>
              <a:rPr lang="en-US" altLang="en-US" dirty="0" err="1"/>
              <a:t>đến</a:t>
            </a:r>
            <a:r>
              <a:rPr lang="en-US" altLang="en-US" dirty="0"/>
              <a:t> </a:t>
            </a:r>
            <a:r>
              <a:rPr lang="en-US" altLang="en-US" dirty="0" err="1"/>
              <a:t>đời</a:t>
            </a:r>
            <a:r>
              <a:rPr lang="en-US" altLang="en-US" dirty="0"/>
              <a:t> </a:t>
            </a:r>
            <a:r>
              <a:rPr lang="en-US" altLang="en-US" dirty="0" err="1"/>
              <a:t>đời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1B96F0B6-E79D-4A00-B9AF-7C68ED4D943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>
                <a:solidFill>
                  <a:srgbClr val="FFFF00"/>
                </a:solidFill>
              </a:rPr>
              <a:t>Cao </a:t>
            </a:r>
            <a:r>
              <a:rPr lang="en-US" altLang="en-US" dirty="0" err="1">
                <a:solidFill>
                  <a:srgbClr val="FFFF00"/>
                </a:solidFill>
              </a:rPr>
              <a:t>sâu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bấy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đức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từ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ái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! Cao </a:t>
            </a:r>
            <a:r>
              <a:rPr lang="en-US" altLang="en-US" dirty="0" err="1">
                <a:solidFill>
                  <a:srgbClr val="FFFF00"/>
                </a:solidFill>
              </a:rPr>
              <a:t>sâu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thật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nào</a:t>
            </a:r>
            <a:r>
              <a:rPr lang="en-US" altLang="en-US" dirty="0">
                <a:solidFill>
                  <a:srgbClr val="FFFF00"/>
                </a:solidFill>
              </a:rPr>
              <a:t> ai </a:t>
            </a:r>
            <a:r>
              <a:rPr lang="en-US" altLang="en-US" dirty="0" err="1">
                <a:solidFill>
                  <a:srgbClr val="FFFF00"/>
                </a:solidFill>
              </a:rPr>
              <a:t>đo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tới</a:t>
            </a:r>
            <a:r>
              <a:rPr lang="en-US" altLang="en-US" dirty="0">
                <a:solidFill>
                  <a:srgbClr val="FFFF00"/>
                </a:solidFill>
              </a:rPr>
              <a:t>! Ồ, </a:t>
            </a:r>
            <a:r>
              <a:rPr lang="en-US" altLang="en-US" dirty="0" err="1">
                <a:solidFill>
                  <a:srgbClr val="FFFF00"/>
                </a:solidFill>
              </a:rPr>
              <a:t>ơn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cứu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muôn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đời</a:t>
            </a:r>
            <a:r>
              <a:rPr lang="en-US" altLang="en-US" dirty="0">
                <a:solidFill>
                  <a:srgbClr val="FFFF00"/>
                </a:solidFill>
              </a:rPr>
              <a:t> ban </a:t>
            </a:r>
            <a:r>
              <a:rPr lang="en-US" altLang="en-US" dirty="0" err="1">
                <a:solidFill>
                  <a:srgbClr val="FFFF00"/>
                </a:solidFill>
              </a:rPr>
              <a:t>phỉ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phu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bảo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chứng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vào</a:t>
            </a:r>
            <a:r>
              <a:rPr lang="en-US" altLang="en-US" dirty="0">
                <a:solidFill>
                  <a:srgbClr val="FFFF00"/>
                </a:solidFill>
              </a:rPr>
              <a:t> ở </a:t>
            </a:r>
            <a:r>
              <a:rPr lang="en-US" altLang="en-US" dirty="0" err="1">
                <a:solidFill>
                  <a:srgbClr val="FFFF00"/>
                </a:solidFill>
              </a:rPr>
              <a:t>trên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trời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79583A12-F055-42E7-B80B-2937DC7A5EC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2. </a:t>
            </a:r>
            <a:r>
              <a:rPr lang="en-US" altLang="en-US" dirty="0" err="1"/>
              <a:t>Phần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lãnh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duy</a:t>
            </a:r>
            <a:r>
              <a:rPr lang="en-US" altLang="en-US" dirty="0"/>
              <a:t> </a:t>
            </a:r>
            <a:r>
              <a:rPr lang="en-US" altLang="en-US" dirty="0" err="1"/>
              <a:t>một</a:t>
            </a:r>
            <a:r>
              <a:rPr lang="en-US" altLang="en-US" dirty="0"/>
              <a:t> </a:t>
            </a:r>
            <a:r>
              <a:rPr lang="en-US" altLang="en-US" dirty="0" err="1"/>
              <a:t>Jêsus</a:t>
            </a:r>
            <a:r>
              <a:rPr lang="en-US" altLang="en-US" dirty="0"/>
              <a:t> </a:t>
            </a:r>
            <a:r>
              <a:rPr lang="en-US" altLang="en-US" dirty="0" err="1"/>
              <a:t>thôi</a:t>
            </a:r>
            <a:r>
              <a:rPr lang="en-US" altLang="en-US" dirty="0"/>
              <a:t>,</a:t>
            </a:r>
            <a:br>
              <a:rPr lang="en-US" altLang="en-US" dirty="0"/>
            </a:br>
            <a:r>
              <a:rPr lang="en-US" altLang="en-US" dirty="0" err="1"/>
              <a:t>khiến</a:t>
            </a:r>
            <a:r>
              <a:rPr lang="en-US" altLang="en-US" dirty="0"/>
              <a:t> </a:t>
            </a:r>
            <a:r>
              <a:rPr lang="en-US" altLang="en-US" dirty="0" err="1"/>
              <a:t>tâm</a:t>
            </a:r>
            <a:r>
              <a:rPr lang="en-US" altLang="en-US" dirty="0"/>
              <a:t> </a:t>
            </a:r>
            <a:r>
              <a:rPr lang="en-US" altLang="en-US" dirty="0" err="1"/>
              <a:t>linh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được</a:t>
            </a:r>
            <a:r>
              <a:rPr lang="en-US" altLang="en-US" dirty="0"/>
              <a:t> an </a:t>
            </a:r>
            <a:r>
              <a:rPr lang="en-US" altLang="en-US" dirty="0" err="1"/>
              <a:t>ủi</a:t>
            </a:r>
            <a:r>
              <a:rPr lang="en-US" altLang="en-US" dirty="0"/>
              <a:t> </a:t>
            </a:r>
            <a:r>
              <a:rPr lang="en-US" altLang="en-US" dirty="0" err="1"/>
              <a:t>hoài</a:t>
            </a:r>
            <a:r>
              <a:rPr lang="en-US" altLang="en-US" dirty="0"/>
              <a:t>; </a:t>
            </a:r>
            <a:endParaRPr lang="ru-RU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C7065BB9-C898-4A2E-B010-E761A042776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Dầu</a:t>
            </a:r>
            <a:r>
              <a:rPr lang="en-US" altLang="en-US" dirty="0"/>
              <a:t> </a:t>
            </a:r>
            <a:r>
              <a:rPr lang="en-US" altLang="en-US" dirty="0" err="1"/>
              <a:t>chung</a:t>
            </a:r>
            <a:r>
              <a:rPr lang="en-US" altLang="en-US" dirty="0"/>
              <a:t> </a:t>
            </a:r>
            <a:r>
              <a:rPr lang="en-US" altLang="en-US" dirty="0" err="1"/>
              <a:t>quanh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ba</a:t>
            </a:r>
            <a:r>
              <a:rPr lang="en-US" altLang="en-US" dirty="0"/>
              <a:t> </a:t>
            </a:r>
            <a:r>
              <a:rPr lang="en-US" altLang="en-US" dirty="0" err="1"/>
              <a:t>đào</a:t>
            </a:r>
            <a:r>
              <a:rPr lang="en-US" altLang="en-US" dirty="0"/>
              <a:t> </a:t>
            </a:r>
            <a:r>
              <a:rPr lang="en-US" altLang="en-US" dirty="0" err="1"/>
              <a:t>vây</a:t>
            </a:r>
            <a:r>
              <a:rPr lang="en-US" altLang="en-US" dirty="0"/>
              <a:t> </a:t>
            </a:r>
            <a:r>
              <a:rPr lang="en-US" altLang="en-US" dirty="0" err="1"/>
              <a:t>phủ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, </a:t>
            </a:r>
            <a:r>
              <a:rPr lang="en-US" altLang="en-US" dirty="0" err="1"/>
              <a:t>vẫn</a:t>
            </a:r>
            <a:r>
              <a:rPr lang="en-US" altLang="en-US" dirty="0"/>
              <a:t> </a:t>
            </a:r>
            <a:r>
              <a:rPr lang="en-US" altLang="en-US" dirty="0" err="1"/>
              <a:t>xướng</a:t>
            </a:r>
            <a:r>
              <a:rPr lang="en-US" altLang="en-US" dirty="0"/>
              <a:t> ca </a:t>
            </a:r>
            <a:br>
              <a:rPr lang="en-US" altLang="en-US" dirty="0"/>
            </a:br>
            <a:r>
              <a:rPr lang="en-US" altLang="en-US" dirty="0" err="1"/>
              <a:t>vì</a:t>
            </a:r>
            <a:r>
              <a:rPr lang="en-US" altLang="en-US" dirty="0"/>
              <a:t> ở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Ngài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D291B-ACF5-4267-894C-60DF798C0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solidFill>
                  <a:srgbClr val="FFFF00"/>
                </a:solidFill>
              </a:rPr>
              <a:t>Cao sâu bấy đức từ ái Jêsus! Cao sâu thật nào ai đo tới! Ồ, ơn cứu muôn đời ban phỉ phu, bảo chứng tôi vào ở trên trời.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454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47841244-55DC-4E8F-8B28-640EC9E278F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3. Phần tôi lãnh </a:t>
            </a:r>
            <a:br>
              <a:rPr lang="en-US" altLang="en-US"/>
            </a:br>
            <a:r>
              <a:rPr lang="en-US" altLang="en-US"/>
              <a:t>duy một Jêsus thôi, ước ngắm xem </a:t>
            </a:r>
            <a:br>
              <a:rPr lang="en-US" altLang="en-US"/>
            </a:br>
            <a:r>
              <a:rPr lang="en-US" altLang="en-US"/>
              <a:t>Ngài luôn mỉm cười; </a:t>
            </a:r>
            <a:endParaRPr lang="ru-RU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06265E0B-A082-4DBA-BB40-304D7420BCC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Nhờ Jêsus linh trình luôn sáng tươi, </a:t>
            </a:r>
            <a:br>
              <a:rPr lang="en-US" altLang="en-US"/>
            </a:br>
            <a:r>
              <a:rPr lang="en-US" altLang="en-US"/>
              <a:t>dẫn dắt tôi </a:t>
            </a:r>
            <a:br>
              <a:rPr lang="en-US" altLang="en-US"/>
            </a:br>
            <a:r>
              <a:rPr lang="en-US" altLang="en-US"/>
              <a:t>từ đất lên trời.</a:t>
            </a:r>
            <a:br>
              <a:rPr lang="ru-RU" altLang="en-US"/>
            </a:br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4251</TotalTime>
  <Words>208</Words>
  <Application>Microsoft Office PowerPoint</Application>
  <PresentationFormat>Widescreen</PresentationFormat>
  <Paragraphs>14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Presentation1</vt:lpstr>
      <vt:lpstr>Thánh Ca 212 CÓ JÊSUS  PHẦN TÔI THỎA RỒI</vt:lpstr>
      <vt:lpstr>1. Dầu ai ai tranh giàu sang thế gian, có Jêsus  phần tôi thỏa rồi; </vt:lpstr>
      <vt:lpstr>Cuộc vinh hoa như phù vân chóng tan, đức yêu thương còn đến đời đời.</vt:lpstr>
      <vt:lpstr>Cao sâu bấy đức từ ái Jêsus! Cao sâu thật nào ai đo tới! Ồ, ơn cứu muôn đời ban phỉ phu, bảo chứng tôi vào ở trên trời.</vt:lpstr>
      <vt:lpstr>2. Phần tôi lãnh  duy một Jêsus thôi, khiến tâm linh  được an ủi hoài; </vt:lpstr>
      <vt:lpstr>Dầu chung quanh  ba đào vây phủ tôi, vẫn xướng ca  vì ở trong Ngài.</vt:lpstr>
      <vt:lpstr>Cao sâu bấy đức từ ái Jêsus! Cao sâu thật nào ai đo tới! Ồ, ơn cứu muôn đời ban phỉ phu, bảo chứng tôi vào ở trên trời.</vt:lpstr>
      <vt:lpstr>3. Phần tôi lãnh  duy một Jêsus thôi, ước ngắm xem  Ngài luôn mỉm cười; </vt:lpstr>
      <vt:lpstr>Nhờ Jêsus linh trình luôn sáng tươi,  dẫn dắt tôi  từ đất lên trời. </vt:lpstr>
      <vt:lpstr>Cao sâu bấy đức từ ái Jêsus! Cao sâu thật nào ai đo tới! Ồ, ơn cứu muôn đời ban phỉ phu, bảo chứng tôi vào ở trên trời.</vt:lpstr>
      <vt:lpstr>4. Phần tôi lãnh  duy một Jêsus thôi, quyết vững tin  thập tự giá hoài; </vt:lpstr>
      <vt:lpstr>Kịp khi đến thiên đường kia sáng tươi, thỏa chí tôi  nhìn rõ mặt Ngài.</vt:lpstr>
      <vt:lpstr>Cao sâu bấy đức từ ái Jêsus! Cao sâu thật nào ai đo tới! Ồ, ơn cứu muôn đời ban phỉ phu, bảo chứng tôi vào ở trên trời.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231</cp:revision>
  <dcterms:created xsi:type="dcterms:W3CDTF">2010-05-25T06:43:56Z</dcterms:created>
  <dcterms:modified xsi:type="dcterms:W3CDTF">2018-11-03T02:36:09Z</dcterms:modified>
</cp:coreProperties>
</file>