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5" r:id="rId3"/>
    <p:sldId id="366" r:id="rId4"/>
    <p:sldId id="352" r:id="rId5"/>
    <p:sldId id="353" r:id="rId6"/>
    <p:sldId id="354" r:id="rId7"/>
    <p:sldId id="355" r:id="rId8"/>
    <p:sldId id="360" r:id="rId9"/>
    <p:sldId id="361" r:id="rId10"/>
    <p:sldId id="358" r:id="rId11"/>
    <p:sldId id="359" r:id="rId12"/>
    <p:sldId id="362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0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9657A-2A07-4633-88C2-8544BC41D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C110-026E-45A9-8B20-CAF4B00C56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4A6BB4-B3F7-472E-AF1D-36F898F03E7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763A069-E4CC-4B62-90F3-77C513D84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D35414-E469-4B2B-926A-EB655E67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C60-5E52-472E-A4C4-F78622344C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43DC-2172-494B-97C1-19DD4B703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BD9EC7-9E38-4607-BA00-1A0623FBAD9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E9CEEF2C-393C-4195-8308-EFB1BB2EA1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BCBF095-45ED-43D3-8D2A-93B0D2941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F68871F-E176-406F-85B3-C867C1131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AD3616-22FF-43EB-B60F-30F8202FA7A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5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1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5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4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4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2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6FA080-DAAB-4678-8901-412D42A0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213</a:t>
            </a:r>
            <a:br>
              <a:rPr lang="en-US" dirty="0"/>
            </a:br>
            <a:r>
              <a:rPr lang="en-US" dirty="0"/>
              <a:t>GIỰT MỌI</a:t>
            </a:r>
            <a:br>
              <a:rPr lang="en-US" dirty="0"/>
            </a:br>
            <a:r>
              <a:rPr lang="en-US" dirty="0"/>
              <a:t>CHUÔNG TRỜI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9851F49-2F53-40A9-AF50-5DBA4CEDE4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Giựt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"</a:t>
            </a:r>
            <a:r>
              <a:rPr lang="en-US" altLang="en-US" dirty="0" err="1"/>
              <a:t>đính</a:t>
            </a:r>
            <a:r>
              <a:rPr lang="en-US" altLang="en-US" dirty="0"/>
              <a:t> </a:t>
            </a:r>
            <a:r>
              <a:rPr lang="en-US" altLang="en-US" dirty="0" err="1"/>
              <a:t>đông</a:t>
            </a:r>
            <a:r>
              <a:rPr lang="en-US" altLang="en-US" dirty="0"/>
              <a:t>," </a:t>
            </a:r>
            <a:br>
              <a:rPr lang="en-US" altLang="en-US" dirty="0"/>
            </a:br>
            <a:r>
              <a:rPr lang="en-US" altLang="en-US" dirty="0" err="1"/>
              <a:t>báo</a:t>
            </a:r>
            <a:r>
              <a:rPr lang="en-US" altLang="en-US" dirty="0"/>
              <a:t> tin </a:t>
            </a:r>
            <a:r>
              <a:rPr lang="en-US" altLang="en-US" dirty="0" err="1"/>
              <a:t>tiệc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Đoàn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sứ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tấu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ca;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1C44247-E59F-49E2-BDCF-9A52861409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truyền tin lành khắp nơi thế gian đều được hay. Về một linh hồn tái sanh thoát quyền ma.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E5AC6FD-D8BE-4FC7-A1A2-5D625FBAC9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thiên sứ ca vang đàn cầm rền tiếng, Kìa, thật vinh hiển thay danh Cha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nhân hiền!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E5478F0-512F-4F27-911B-59AEF6497E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Đoàn hùng binh được cứu như biển đang gầm vang to. Cùng thiên sứ vui vẻ ca khúc tự do.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6E1-37F8-4B43-8CFE-B1289D1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Giựt mọi chuông trời "đính đông," bữa nay mừng vui thay! Vì con đãng hoang đã quay bước </a:t>
            </a:r>
            <a:br>
              <a:rPr lang="vi-VN" dirty="0"/>
            </a:br>
            <a:r>
              <a:rPr lang="vi-VN" dirty="0"/>
              <a:t>về Cha;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6E1-37F8-4B43-8CFE-B1289D1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Kìa, Từ Phụ chạy đón con trước sân ngoài cầm tay, Mừng hôn đứa con bấy lâu đã lạc 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999E040-8FA6-47B6-B6E2-182D3C7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thiên sứ ca vang đàn cầm rền tiếng, Kìa, thật vinh hiển thay danh Cha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nhân hiền!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99F5EFA-0A4B-47C8-83EC-B802FED3CC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Đoàn hùng binh được cứu như biển đang gầm vang to. Cùng thiên sứ vui vẻ ca khúc tự do.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53B2DC3-0B3E-447F-8CB3-03BD0DF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Giựt mọi chuông trời "đính đông," bữa nay mừng vui thay! Vì con đãng hoang với Cha đã hoà nhau;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493213C-978F-4AB3-BD24-F40307CFAF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Ồ,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con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.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hư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BA05F3C-62DA-4EFA-98F6-9303560826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thiên sứ ca vang đàn cầm rền tiếng, Kìa, thật vinh hiển thay danh Cha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nhân hiền!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80349EC-8E59-445E-A4D2-9F0F72682F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Đoàn hùng binh được cứu như biển đang gầm vang to. Cùng thiên sứ vui vẻ ca khúc tự do.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4258</TotalTime>
  <Words>254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213 GIỰT MỌI CHUÔNG TRỜI</vt:lpstr>
      <vt:lpstr>1. Giựt mọi chuông trời "đính đông," bữa nay mừng vui thay! Vì con đãng hoang đã quay bước  về Cha;</vt:lpstr>
      <vt:lpstr>Kìa, Từ Phụ chạy đón con trước sân ngoài cầm tay, Mừng hôn đứa con bấy lâu đã lạc xa. </vt:lpstr>
      <vt:lpstr>Ôi, thiên sứ ca vang đàn cầm rền tiếng, Kìa, thật vinh hiển thay danh Cha  nhân hiền! </vt:lpstr>
      <vt:lpstr>Đoàn hùng binh được cứu như biển đang gầm vang to. Cùng thiên sứ vui vẻ ca khúc tự do. </vt:lpstr>
      <vt:lpstr>2. Giựt mọi chuông trời "đính đông," bữa nay mừng vui thay! Vì con đãng hoang với Cha đã hoà nhau; </vt:lpstr>
      <vt:lpstr>Ồ, một linh hồn thoát ly khỏi con đường lạc sai. Được ơn tái sanh khỏi hư mất đời sau. </vt:lpstr>
      <vt:lpstr>Ôi, thiên sứ ca vang đàn cầm rền tiếng, Kìa, thật vinh hiển thay danh Cha  nhân hiền! </vt:lpstr>
      <vt:lpstr>Đoàn hùng binh được cứu như biển đang gầm vang to. Cùng thiên sứ vui vẻ ca khúc tự do. </vt:lpstr>
      <vt:lpstr>3. Giựt mọi chuông trời "đính đông,"  báo tin tiệc vui đây.  Đoàn thiên sứ vui vẻ tấu khải hoàn ca; </vt:lpstr>
      <vt:lpstr>Nguyền truyền tin lành khắp nơi thế gian đều được hay. Về một linh hồn tái sanh thoát quyền ma. </vt:lpstr>
      <vt:lpstr>Ôi, thiên sứ ca vang đàn cầm rền tiếng, Kìa, thật vinh hiển thay danh Cha  nhân hiền! </vt:lpstr>
      <vt:lpstr>Đoàn hùng binh được cứu như biển đang gầm vang to. Cùng thiên sứ vui vẻ ca khúc tự do.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230</cp:revision>
  <dcterms:created xsi:type="dcterms:W3CDTF">2010-05-25T06:43:56Z</dcterms:created>
  <dcterms:modified xsi:type="dcterms:W3CDTF">2018-11-03T02:35:04Z</dcterms:modified>
</cp:coreProperties>
</file>