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750" r:id="rId2"/>
    <p:sldId id="751" r:id="rId3"/>
    <p:sldId id="752" r:id="rId4"/>
    <p:sldId id="753" r:id="rId5"/>
    <p:sldId id="754" r:id="rId6"/>
    <p:sldId id="755" r:id="rId7"/>
    <p:sldId id="756" r:id="rId8"/>
    <p:sldId id="757" r:id="rId9"/>
    <p:sldId id="758" r:id="rId10"/>
    <p:sldId id="759" r:id="rId11"/>
    <p:sldId id="760" r:id="rId12"/>
    <p:sldId id="761" r:id="rId13"/>
    <p:sldId id="762" r:id="rId14"/>
    <p:sldId id="763" r:id="rId15"/>
    <p:sldId id="764" r:id="rId16"/>
    <p:sldId id="765" r:id="rId17"/>
    <p:sldId id="766" r:id="rId18"/>
    <p:sldId id="767" r:id="rId19"/>
    <p:sldId id="768" r:id="rId20"/>
    <p:sldId id="769" r:id="rId21"/>
    <p:sldId id="7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6" Type="http://schemas.openxmlformats.org/officeDocument/2006/relationships/tableStyles" Target="tableStyle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3" y="922712"/>
            <a:ext cx="10791731" cy="4081549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>
              <a:lnSpc>
                <a:spcPct val="120000"/>
              </a:lnSpc>
              <a:defRPr sz="7066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7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3" y="325926"/>
            <a:ext cx="11516497" cy="6237837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>
              <a:lnSpc>
                <a:spcPct val="120000"/>
              </a:lnSpc>
              <a:defRPr sz="7066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78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3" y="325926"/>
            <a:ext cx="11516497" cy="6237837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>
              <a:lnSpc>
                <a:spcPct val="120000"/>
              </a:lnSpc>
              <a:defRPr sz="7066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0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3" y="922712"/>
            <a:ext cx="10791731" cy="4081549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>
              <a:lnSpc>
                <a:spcPct val="120000"/>
              </a:lnSpc>
              <a:defRPr sz="7066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2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3" y="325926"/>
            <a:ext cx="11516497" cy="6237837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>
              <a:lnSpc>
                <a:spcPct val="120000"/>
              </a:lnSpc>
              <a:defRPr sz="7066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4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3" y="922712"/>
            <a:ext cx="10791731" cy="4081549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>
              <a:lnSpc>
                <a:spcPct val="120000"/>
              </a:lnSpc>
              <a:defRPr sz="7066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4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3" y="325926"/>
            <a:ext cx="11516497" cy="6237837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>
              <a:lnSpc>
                <a:spcPct val="120000"/>
              </a:lnSpc>
              <a:defRPr sz="7066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04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3" y="922712"/>
            <a:ext cx="10791731" cy="4081549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>
              <a:lnSpc>
                <a:spcPct val="120000"/>
              </a:lnSpc>
              <a:defRPr sz="7066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7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3" y="325926"/>
            <a:ext cx="11516497" cy="6237837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>
              <a:lnSpc>
                <a:spcPct val="120000"/>
              </a:lnSpc>
              <a:defRPr sz="7066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3" y="922712"/>
            <a:ext cx="10791731" cy="4081549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>
              <a:lnSpc>
                <a:spcPct val="120000"/>
              </a:lnSpc>
              <a:defRPr sz="7066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3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6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Thánh Ca 214</a:t>
            </a:r>
            <a:br>
              <a:rPr lang="vi-VN"/>
            </a:br>
            <a:r>
              <a:rPr lang="vi-VN"/>
              <a:t>TỪ LÚC </a:t>
            </a:r>
            <a:br>
              <a:rPr lang="vi-VN"/>
            </a:br>
            <a:r>
              <a:rPr lang="vi-VN"/>
              <a:t>CHÍNH TÔI ĐƯỢC CỨU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7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6DFD-74B9-4E40-AB9F-5A7D3C942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3. Lòng tôi nay có chứng cớ minh bạch, </a:t>
            </a:r>
            <a:br>
              <a:rPr lang="en-US"/>
            </a:br>
            <a:r>
              <a:rPr lang="vi-VN"/>
              <a:t>từ lúc thoát ly </a:t>
            </a:r>
            <a:br>
              <a:rPr lang="vi-VN"/>
            </a:br>
            <a:r>
              <a:rPr lang="vi-VN"/>
              <a:t>đường tối.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56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96AB-FB22-4B29-A233-D08061D6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Lòng đa nghi, kinh hãi xưa tiêu sạch, bởi ơn Jêsus </a:t>
            </a:r>
            <a:br>
              <a:rPr lang="vi-VN"/>
            </a:br>
            <a:r>
              <a:rPr lang="vi-VN"/>
              <a:t>chuộc tôi.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66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9495-01F1-424A-A3D7-B9E12D82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Từ lúc chính tôi được cứu, từ khi Jêsus buông tha, lòng ưa tôn cao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danh Jêsus. 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71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9495-01F1-424A-A3D7-B9E12D82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Từ lúc chính tôi được cứu, trọn đời quyết sẽ giảng rao danh Jêsus.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755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6DFD-74B9-4E40-AB9F-5A7D3C942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4. Lòng tôi không tả xiết cảnh vui tươi, </a:t>
            </a:r>
            <a:br>
              <a:rPr lang="vi-VN"/>
            </a:br>
            <a:r>
              <a:rPr lang="vi-VN"/>
              <a:t>từ lúc thoát ly </a:t>
            </a:r>
            <a:br>
              <a:rPr lang="vi-VN"/>
            </a:br>
            <a:r>
              <a:rPr lang="vi-VN"/>
              <a:t>đường tối.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84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96AB-FB22-4B29-A233-D08061D6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Đều do công nghĩa huyết Chúa tuôn rơi, </a:t>
            </a:r>
            <a:br>
              <a:rPr lang="en-US"/>
            </a:br>
            <a:r>
              <a:rPr lang="vi-VN"/>
              <a:t>bởi ơn Jêsus </a:t>
            </a:r>
            <a:br>
              <a:rPr lang="vi-VN"/>
            </a:br>
            <a:r>
              <a:rPr lang="vi-VN"/>
              <a:t>chuộc tôi.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2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9495-01F1-424A-A3D7-B9E12D82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Từ lúc chính tôi được cứu, từ khi Jêsus buông tha, lòng ưa tôn cao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danh Jêsus. 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721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9495-01F1-424A-A3D7-B9E12D82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Từ lúc chính tôi được cứu, trọn đời quyết sẽ giảng rao danh Jêsus.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085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6DFD-74B9-4E40-AB9F-5A7D3C942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5. Giờ đây tôi có </a:t>
            </a:r>
            <a:br>
              <a:rPr lang="vi-VN"/>
            </a:br>
            <a:r>
              <a:rPr lang="vi-VN"/>
              <a:t>chỗ sẵn trên trời, </a:t>
            </a:r>
            <a:br>
              <a:rPr lang="vi-VN"/>
            </a:br>
            <a:r>
              <a:rPr lang="vi-VN"/>
              <a:t>từ lúc thoát ly </a:t>
            </a:r>
            <a:br>
              <a:rPr lang="vi-VN"/>
            </a:br>
            <a:r>
              <a:rPr lang="vi-VN"/>
              <a:t>đường tối.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38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96AB-FB22-4B29-A233-D08061D6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Là nơi vinh quang sống vui muôn đời, </a:t>
            </a:r>
            <a:br>
              <a:rPr lang="en-US"/>
            </a:br>
            <a:r>
              <a:rPr lang="vi-VN"/>
              <a:t>bởi ơn Jêsus </a:t>
            </a:r>
            <a:br>
              <a:rPr lang="vi-VN"/>
            </a:br>
            <a:r>
              <a:rPr lang="vi-VN"/>
              <a:t>chuộc tôi.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6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6DFD-74B9-4E40-AB9F-5A7D3C942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1. Lòng tôi ưa thích trổi khúc hoan ca, </a:t>
            </a:r>
            <a:br>
              <a:rPr lang="vi-VN"/>
            </a:br>
            <a:r>
              <a:rPr lang="vi-VN"/>
              <a:t>từ lúc thoát ly </a:t>
            </a:r>
            <a:br>
              <a:rPr lang="vi-VN"/>
            </a:br>
            <a:r>
              <a:rPr lang="vi-VN"/>
              <a:t>đường tối.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69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9495-01F1-424A-A3D7-B9E12D82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Từ lúc chính tôi được cứu, từ khi Jêsus buông tha, lòng ưa tôn cao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danh Jêsus. 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998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9495-01F1-424A-A3D7-B9E12D82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Từ lúc chính tôi được cứu, trọn đời quyết sẽ giảng rao danh Jêsus.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97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96AB-FB22-4B29-A233-D08061D6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Ngợi Vua yêu tôi huyết báu lưu ra, </a:t>
            </a:r>
            <a:br>
              <a:rPr lang="vi-VN"/>
            </a:br>
            <a:r>
              <a:rPr lang="vi-VN"/>
              <a:t>bởi ơn </a:t>
            </a:r>
            <a:br>
              <a:rPr lang="vi-VN"/>
            </a:br>
            <a:r>
              <a:rPr lang="vi-VN"/>
              <a:t>Jêsus chuộc tôi.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9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9495-01F1-424A-A3D7-B9E12D82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Từ lúc chính tôi được cứu, từ khi Jêsus buông tha, lòng ưa tôn cao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danh Jêsus. 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639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9495-01F1-424A-A3D7-B9E12D82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Từ lúc chính tôi được cứu, trọn đời quyết sẽ giảng rao danh Jêsus.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49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6DFD-74B9-4E40-AB9F-5A7D3C942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2. Mừng thay tôi có Jêsus trong tâm, </a:t>
            </a:r>
            <a:br>
              <a:rPr lang="vi-VN"/>
            </a:br>
            <a:r>
              <a:rPr lang="vi-VN"/>
              <a:t>từ lúc thoát ly </a:t>
            </a:r>
            <a:br>
              <a:rPr lang="vi-VN"/>
            </a:br>
            <a:r>
              <a:rPr lang="vi-VN"/>
              <a:t>đường tối.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42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96AB-FB22-4B29-A233-D08061D6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Làm theo ý Chúa hưởng phước cao thâm, bởi ơn Jêsus chuộc tôi.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9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9495-01F1-424A-A3D7-B9E12D82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Từ lúc chính tôi được cứu, từ khi Jêsus buông tha, lòng ưa tôn cao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danh Jêsus. 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284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9495-01F1-424A-A3D7-B9E12D82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Từ lúc chính tôi được cứu, trọn đời quyết sẽ giảng rao danh Jêsus.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91710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Widescreen</PresentationFormat>
  <Paragraphs>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Presentation1</vt:lpstr>
      <vt:lpstr>Thánh Ca 214 TỪ LÚC  CHÍNH TÔI ĐƯỢC CỨU</vt:lpstr>
      <vt:lpstr>1. Lòng tôi ưa thích trổi khúc hoan ca,  từ lúc thoát ly  đường tối. </vt:lpstr>
      <vt:lpstr>Ngợi Vua yêu tôi huyết báu lưu ra,  bởi ơn  Jêsus chuộc tôi.</vt:lpstr>
      <vt:lpstr>Từ lúc chính tôi được cứu, từ khi Jêsus buông tha, lòng ưa tôn cao  danh Jêsus. </vt:lpstr>
      <vt:lpstr>Từ lúc chính tôi được cứu, trọn đời quyết sẽ giảng rao danh Jêsus.</vt:lpstr>
      <vt:lpstr>2. Mừng thay tôi có Jêsus trong tâm,  từ lúc thoát ly  đường tối. </vt:lpstr>
      <vt:lpstr>Làm theo ý Chúa hưởng phước cao thâm, bởi ơn Jêsus chuộc tôi.</vt:lpstr>
      <vt:lpstr>Từ lúc chính tôi được cứu, từ khi Jêsus buông tha, lòng ưa tôn cao  danh Jêsus. </vt:lpstr>
      <vt:lpstr>Từ lúc chính tôi được cứu, trọn đời quyết sẽ giảng rao danh Jêsus.</vt:lpstr>
      <vt:lpstr>3. Lòng tôi nay có chứng cớ minh bạch,  từ lúc thoát ly  đường tối. </vt:lpstr>
      <vt:lpstr>Lòng đa nghi, kinh hãi xưa tiêu sạch, bởi ơn Jêsus  chuộc tôi.</vt:lpstr>
      <vt:lpstr>Từ lúc chính tôi được cứu, từ khi Jêsus buông tha, lòng ưa tôn cao  danh Jêsus. </vt:lpstr>
      <vt:lpstr>Từ lúc chính tôi được cứu, trọn đời quyết sẽ giảng rao danh Jêsus.</vt:lpstr>
      <vt:lpstr>4. Lòng tôi không tả xiết cảnh vui tươi,  từ lúc thoát ly  đường tối. </vt:lpstr>
      <vt:lpstr>Đều do công nghĩa huyết Chúa tuôn rơi,  bởi ơn Jêsus  chuộc tôi.</vt:lpstr>
      <vt:lpstr>Từ lúc chính tôi được cứu, từ khi Jêsus buông tha, lòng ưa tôn cao  danh Jêsus. </vt:lpstr>
      <vt:lpstr>Từ lúc chính tôi được cứu, trọn đời quyết sẽ giảng rao danh Jêsus.</vt:lpstr>
      <vt:lpstr>5. Giờ đây tôi có  chỗ sẵn trên trời,  từ lúc thoát ly  đường tối. </vt:lpstr>
      <vt:lpstr>Là nơi vinh quang sống vui muôn đời,  bởi ơn Jêsus  chuộc tôi.</vt:lpstr>
      <vt:lpstr>Từ lúc chính tôi được cứu, từ khi Jêsus buông tha, lòng ưa tôn cao  danh Jêsus. </vt:lpstr>
      <vt:lpstr>Từ lúc chính tôi được cứu, trọn đời quyết sẽ giảng rao danh Jêsus.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Thánh Ca 214 TỪ LÚC  CHÍNH TÔI ĐƯỢC CỨU</dc:title>
  <dc:creator>Phan Minh Vinh An</dc:creator>
  <cp:lastModifiedBy>Phan Minh Vinh An</cp:lastModifiedBy>
  <cp:revision>2</cp:revision>
  <dcterms:created xsi:type="dcterms:W3CDTF">2018-08-26T02:02:02Z</dcterms:created>
  <dcterms:modified xsi:type="dcterms:W3CDTF">2018-10-26T04:32:47Z</dcterms:modified>
</cp:coreProperties>
</file>