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54" autoAdjust="0"/>
    <p:restoredTop sz="86387" autoAdjust="0"/>
  </p:normalViewPr>
  <p:slideViewPr>
    <p:cSldViewPr snapToGrid="0">
      <p:cViewPr varScale="1">
        <p:scale>
          <a:sx n="131" d="100"/>
          <a:sy n="131" d="100"/>
        </p:scale>
        <p:origin x="72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3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17679D3-BCE3-4068-8F9B-26AE05B62E46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DB041D1-6B78-4802-9E7B-55CB5C6905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72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7BC2F1-D4DB-476B-BB79-6884D18882B5}" type="slidenum">
              <a:rPr lang="ru-RU">
                <a:solidFill>
                  <a:prstClr val="black"/>
                </a:solidFill>
              </a:rPr>
              <a:pPr eaLnBrk="1" hangingPunct="1"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3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5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900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73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798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3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8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2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1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2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3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5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0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5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3E7C10-3C7B-4900-8C3A-195526AF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215</a:t>
            </a:r>
            <a:br>
              <a:rPr lang="en-US" dirty="0"/>
            </a:br>
            <a:r>
              <a:rPr lang="en-US" dirty="0"/>
              <a:t>LÚC JÊSUS </a:t>
            </a:r>
            <a:br>
              <a:rPr lang="en-US" dirty="0"/>
            </a:br>
            <a:r>
              <a:rPr lang="en-US" dirty="0"/>
              <a:t>NGỰ </a:t>
            </a:r>
            <a:r>
              <a:rPr lang="en-US"/>
              <a:t>TRONG LÒNG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6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3. Đời tôi nay được cậy trông càng thêm chắc không đổi thay, bởi Jêsus ngự vô tâm linh nầy.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56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mây</a:t>
            </a:r>
            <a:r>
              <a:rPr lang="en-US" dirty="0"/>
              <a:t> </a:t>
            </a:r>
            <a:r>
              <a:rPr lang="en-US" dirty="0" err="1"/>
              <a:t>ngờ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tan </a:t>
            </a:r>
            <a:r>
              <a:rPr lang="en-US" dirty="0" err="1"/>
              <a:t>còn</a:t>
            </a:r>
            <a:r>
              <a:rPr lang="en-US" dirty="0"/>
              <a:t> chi </a:t>
            </a:r>
            <a:br>
              <a:rPr lang="en-US" dirty="0"/>
            </a:b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ngự</a:t>
            </a:r>
            <a:r>
              <a:rPr lang="en-US" dirty="0"/>
              <a:t> </a:t>
            </a:r>
            <a:r>
              <a:rPr lang="en-US" dirty="0" err="1"/>
              <a:t>đấy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64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Chúa Jêsus ngự tâm tôi mừng bấy!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Chúa Jêsus ngự tâm tôi đêm ngày. </a:t>
            </a:r>
            <a:endParaRPr lang="ru-RU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0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Sự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mừng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vui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tràn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ngập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tôi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dường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như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biển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đang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nhẩy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sóng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lúc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Jêsus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ngự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đến</a:t>
            </a:r>
            <a:r>
              <a:rPr lang="en-US" dirty="0">
                <a:solidFill>
                  <a:srgbClr val="FFFF00"/>
                </a:solidFill>
              </a:rPr>
              <a:t> ở </a:t>
            </a:r>
            <a:r>
              <a:rPr lang="en-US" dirty="0" err="1">
                <a:solidFill>
                  <a:srgbClr val="FFFF00"/>
                </a:solidFill>
              </a:rPr>
              <a:t>trong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lòng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0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Kìa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soi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trũng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Jêsus</a:t>
            </a:r>
            <a:r>
              <a:rPr lang="en-US" dirty="0"/>
              <a:t> </a:t>
            </a:r>
            <a:r>
              <a:rPr lang="en-US" dirty="0" err="1"/>
              <a:t>ngự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nầy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42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Nhìn từ xa kìa thiên môn ngày nay thấy đương mở tung, chính lúc lòng hằng có Chúa ngự đấy.</a:t>
            </a:r>
            <a:br>
              <a:rPr lang="ru-RU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85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Chúa Jêsus ngự tâm tôi mừng bấy!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Chúa Jêsus ngự tâm tôi đêm ngày. </a:t>
            </a:r>
            <a:endParaRPr lang="ru-RU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2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Sự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mừng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vui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tràn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ngập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tôi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dường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như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biển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đang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nhẩy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sóng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lúc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Jêsus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ngự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đến</a:t>
            </a:r>
            <a:r>
              <a:rPr lang="en-US" dirty="0">
                <a:solidFill>
                  <a:srgbClr val="FFFF00"/>
                </a:solidFill>
              </a:rPr>
              <a:t> ở </a:t>
            </a:r>
            <a:r>
              <a:rPr lang="en-US" dirty="0" err="1">
                <a:solidFill>
                  <a:srgbClr val="FFFF00"/>
                </a:solidFill>
              </a:rPr>
              <a:t>trong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lòng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82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5. Một ngày kia, mừng vui thay! được bay lên cung hiển vinh, bởi Jêsus ngự vô tâm linh nầy;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02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Lòng hân hoan nhẹ nhàng thay được đi đến nơi vĩnh sinh, chính lúc lòng hằng có Chúa ngự đấy.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94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Lạ</a:t>
            </a:r>
            <a:r>
              <a:rPr lang="en-US" dirty="0"/>
              <a:t> </a:t>
            </a:r>
            <a:r>
              <a:rPr lang="en-US" dirty="0" err="1"/>
              <a:t>lùng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nay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ân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,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Jêsus</a:t>
            </a:r>
            <a:r>
              <a:rPr lang="en-US" dirty="0"/>
              <a:t> </a:t>
            </a:r>
            <a:r>
              <a:rPr lang="en-US" dirty="0" err="1"/>
              <a:t>ngự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nầy</a:t>
            </a:r>
            <a:r>
              <a:rPr lang="en-US" dirty="0"/>
              <a:t>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098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Chúa Jêsus ngự tâm tôi mừng bấy!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Chúa Jêsus ngự tâm tôi đêm ngày. </a:t>
            </a:r>
            <a:endParaRPr lang="ru-RU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71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Sự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mừng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vui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tràn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ngập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tôi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dường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như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biển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đang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nhẩy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sóng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lúc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Jêsus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ngự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đến</a:t>
            </a:r>
            <a:r>
              <a:rPr lang="en-US" dirty="0">
                <a:solidFill>
                  <a:srgbClr val="FFFF00"/>
                </a:solidFill>
              </a:rPr>
              <a:t> ở </a:t>
            </a:r>
            <a:r>
              <a:rPr lang="en-US" dirty="0" err="1">
                <a:solidFill>
                  <a:srgbClr val="FFFF00"/>
                </a:solidFill>
              </a:rPr>
              <a:t>trong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lòng</a:t>
            </a:r>
            <a:r>
              <a:rPr lang="en-US">
                <a:solidFill>
                  <a:srgbClr val="FFFF00"/>
                </a:solidFill>
              </a:rPr>
              <a:t>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57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xưa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nay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ngự</a:t>
            </a:r>
            <a:r>
              <a:rPr lang="en-US" dirty="0"/>
              <a:t> </a:t>
            </a:r>
            <a:r>
              <a:rPr lang="en-US" dirty="0" err="1"/>
              <a:t>đấy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22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Chúa Jêsus ngự tâm tôi mừng bấy!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Chúa Jêsus ngự tâm tôi đêm ngày. </a:t>
            </a:r>
            <a:endParaRPr lang="ru-RU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9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Sự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mừng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vui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tràn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ngập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tôi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dường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như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biển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đang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nhẩy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sóng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lúc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Jêsus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ngự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đến</a:t>
            </a:r>
            <a:r>
              <a:rPr lang="en-US" dirty="0">
                <a:solidFill>
                  <a:srgbClr val="FFFF00"/>
                </a:solidFill>
              </a:rPr>
              <a:t> ở </a:t>
            </a:r>
            <a:r>
              <a:rPr lang="en-US" dirty="0" err="1">
                <a:solidFill>
                  <a:srgbClr val="FFFF00"/>
                </a:solidFill>
              </a:rPr>
              <a:t>trong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lòng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rày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vơ</a:t>
            </a:r>
            <a:r>
              <a:rPr lang="en-US" dirty="0"/>
              <a:t> </a:t>
            </a:r>
            <a:r>
              <a:rPr lang="en-US" dirty="0" err="1"/>
              <a:t>vẩn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,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Jêsus</a:t>
            </a:r>
            <a:r>
              <a:rPr lang="en-US" dirty="0"/>
              <a:t> </a:t>
            </a:r>
            <a:r>
              <a:rPr lang="en-US" dirty="0" err="1"/>
              <a:t>ngự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nầy</a:t>
            </a:r>
            <a:r>
              <a:rPr lang="en-US" dirty="0"/>
              <a:t>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989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tội</a:t>
            </a:r>
            <a:r>
              <a:rPr lang="en-US" dirty="0"/>
              <a:t> </a:t>
            </a:r>
            <a:r>
              <a:rPr lang="en-US" dirty="0" err="1"/>
              <a:t>xưa</a:t>
            </a:r>
            <a:r>
              <a:rPr lang="en-US" dirty="0"/>
              <a:t> </a:t>
            </a:r>
            <a:r>
              <a:rPr lang="en-US" dirty="0" err="1"/>
              <a:t>dầu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son </a:t>
            </a:r>
            <a:r>
              <a:rPr lang="en-US" dirty="0" err="1"/>
              <a:t>mà</a:t>
            </a:r>
            <a:r>
              <a:rPr lang="en-US" dirty="0"/>
              <a:t> nay </a:t>
            </a:r>
            <a:r>
              <a:rPr lang="en-US" dirty="0" err="1"/>
              <a:t>rửa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trông</a:t>
            </a:r>
            <a:r>
              <a:rPr lang="en-US" dirty="0"/>
              <a:t> </a:t>
            </a:r>
            <a:r>
              <a:rPr lang="en-US" dirty="0" err="1"/>
              <a:t>trắng</a:t>
            </a:r>
            <a:r>
              <a:rPr lang="en-US" dirty="0"/>
              <a:t> </a:t>
            </a:r>
            <a:r>
              <a:rPr lang="en-US" dirty="0" err="1"/>
              <a:t>phau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ngự</a:t>
            </a:r>
            <a:r>
              <a:rPr lang="en-US" dirty="0"/>
              <a:t> </a:t>
            </a:r>
            <a:r>
              <a:rPr lang="en-US" dirty="0" err="1"/>
              <a:t>đấy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263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Chúa Jêsus ngự tâm tôi mừng bấy!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Chúa Jêsus ngự tâm tôi đêm ngày. </a:t>
            </a:r>
            <a:endParaRPr lang="ru-RU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1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Sự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mừng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vui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tràn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ngập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tôi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dường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như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biển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đang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nhẩy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sóng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lúc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Jêsus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ngự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đến</a:t>
            </a:r>
            <a:r>
              <a:rPr lang="en-US" dirty="0">
                <a:solidFill>
                  <a:srgbClr val="FFFF00"/>
                </a:solidFill>
              </a:rPr>
              <a:t> ở </a:t>
            </a:r>
            <a:r>
              <a:rPr lang="en-US" dirty="0" err="1">
                <a:solidFill>
                  <a:srgbClr val="FFFF00"/>
                </a:solidFill>
              </a:rPr>
              <a:t>trong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lòng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58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4295</TotalTime>
  <Words>333</Words>
  <Application>Microsoft Office PowerPoint</Application>
  <PresentationFormat>On-screen Show (16:9)</PresentationFormat>
  <Paragraphs>22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Presentation1</vt:lpstr>
      <vt:lpstr>Thánh Ca 215 LÚC JÊSUS  NGỰ TRONG LÒNG</vt:lpstr>
      <vt:lpstr>1. Lạ lùng thay đời tôi nay nhờ ân điển được đổi thay, bởi Jêsus ngự vô tâm linh nầy; </vt:lpstr>
      <vt:lpstr>Từ xưa tôi tìm đâu đâu mà nay thấy chân lý đây,  chính lúc lòng hằng  có Chúa ngự đấy. </vt:lpstr>
      <vt:lpstr>Chúa Jêsus ngự tâm tôi mừng bấy!  Chúa Jêsus ngự tâm tôi đêm ngày. </vt:lpstr>
      <vt:lpstr>Sự mừng vui tràn ngập tôi dường như biển đang nhẩy sóng, lúc Jêsus ngự đến ở trong lòng.</vt:lpstr>
      <vt:lpstr>2. Từ rày không còn lạc sai, không vơ vẩn như trước đâu, bởi Jêsus ngự vô tâm linh nầy; </vt:lpstr>
      <vt:lpstr>Mọi tội xưa dầu như son mà nay rửa  trông trắng phau,  chính lúc lòng hằng có Chúa ngự đấy.</vt:lpstr>
      <vt:lpstr>Chúa Jêsus ngự tâm tôi mừng bấy!  Chúa Jêsus ngự tâm tôi đêm ngày. </vt:lpstr>
      <vt:lpstr>Sự mừng vui tràn ngập tôi dường như biển đang nhẩy sóng, lúc Jêsus ngự đến ở trong lòng.</vt:lpstr>
      <vt:lpstr>3. Đời tôi nay được cậy trông càng thêm chắc không đổi thay, bởi Jêsus ngự vô tâm linh nầy. </vt:lpstr>
      <vt:lpstr>Mọi luồng mây ngờ vực tan còn chi  cản ngăn nữa đây, chính lúc lòng hằng có Chúa ngự đấy.</vt:lpstr>
      <vt:lpstr>Chúa Jêsus ngự tâm tôi mừng bấy!  Chúa Jêsus ngự tâm tôi đêm ngày. </vt:lpstr>
      <vt:lpstr>Sự mừng vui tràn ngập tôi dường như biển đang nhẩy sóng, lúc Jêsus ngự đến ở trong lòng.</vt:lpstr>
      <vt:lpstr>4. Kìa một luồng chân quang đương bật soi trong trũng tử vong. Bởi Jêsus ngự vô  tâm linh nầy. </vt:lpstr>
      <vt:lpstr>Nhìn từ xa kìa thiên môn ngày nay thấy đương mở tung, chính lúc lòng hằng có Chúa ngự đấy. </vt:lpstr>
      <vt:lpstr>Chúa Jêsus ngự tâm tôi mừng bấy!  Chúa Jêsus ngự tâm tôi đêm ngày. </vt:lpstr>
      <vt:lpstr>Sự mừng vui tràn ngập tôi dường như biển đang nhẩy sóng, lúc Jêsus ngự đến ở trong lòng.</vt:lpstr>
      <vt:lpstr>5. Một ngày kia, mừng vui thay! được bay lên cung hiển vinh, bởi Jêsus ngự vô tâm linh nầy; </vt:lpstr>
      <vt:lpstr>Lòng hân hoan nhẹ nhàng thay được đi đến nơi vĩnh sinh, chính lúc lòng hằng có Chúa ngự đấy.</vt:lpstr>
      <vt:lpstr>Chúa Jêsus ngự tâm tôi mừng bấy!  Chúa Jêsus ngự tâm tôi đêm ngày. </vt:lpstr>
      <vt:lpstr>Sự mừng vui tràn ngập tôi dường như biển đang nhẩy sóng, lúc Jêsus ngự đến ở trong lòng.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237</cp:revision>
  <dcterms:created xsi:type="dcterms:W3CDTF">2010-05-25T06:43:56Z</dcterms:created>
  <dcterms:modified xsi:type="dcterms:W3CDTF">2018-11-03T02:34:07Z</dcterms:modified>
</cp:coreProperties>
</file>