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sldIdLst>
    <p:sldId id="349" r:id="rId2"/>
    <p:sldId id="350" r:id="rId3"/>
    <p:sldId id="351" r:id="rId4"/>
    <p:sldId id="352" r:id="rId5"/>
    <p:sldId id="353" r:id="rId6"/>
    <p:sldId id="354" r:id="rId7"/>
    <p:sldId id="364" r:id="rId8"/>
    <p:sldId id="355" r:id="rId9"/>
    <p:sldId id="356" r:id="rId10"/>
    <p:sldId id="365" r:id="rId11"/>
    <p:sldId id="362" r:id="rId12"/>
    <p:sldId id="361" r:id="rId13"/>
    <p:sldId id="366" r:id="rId14"/>
    <p:sldId id="360" r:id="rId15"/>
    <p:sldId id="359" r:id="rId16"/>
    <p:sldId id="363" r:id="rId17"/>
    <p:sldId id="358" r:id="rId18"/>
    <p:sldId id="357" r:id="rId19"/>
    <p:sldId id="3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488944-6C4D-4DCF-81AE-49C59A82FB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30119-776B-444C-B4F1-BEA6F782F2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3259503-1C64-4082-98B3-67890E030E8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ED23E7-FEA8-48A1-BE11-722C693C3C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FBD497-717C-47FB-BD69-A468E59F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48B41-D335-4811-8F96-E799EB2361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3741A-7ADB-4DDD-9342-38FEAC2C4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FC1393-9250-4156-B679-54F0BC5AB16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0502BA0-993A-4DA7-B9BB-4E767E4FCB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1A8947B-644B-41DD-BB59-3B01B32AAD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97DAF4D-EB67-4FD8-B756-DC3BFD572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32050B-E94E-49F7-A583-0AAE155FA887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3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8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4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0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1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0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2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6F185-9040-40A1-B06A-AF3728E7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216</a:t>
            </a:r>
            <a:br>
              <a:rPr lang="en-US" dirty="0"/>
            </a:br>
            <a:r>
              <a:rPr lang="en-US" dirty="0"/>
              <a:t>KỲ DIỆU THAY </a:t>
            </a:r>
            <a:br>
              <a:rPr lang="en-US" dirty="0"/>
            </a:br>
            <a:r>
              <a:rPr lang="en-US" dirty="0"/>
              <a:t>CHRIST CHUỘC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95BCA5A-627E-4C38-983B-563BF360DA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3DBE7BF-3F57-47B0-9DDA-1BC869ADF1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Ngài ở với tôi trong mỗi bước đường, thật lạ lùng, lạ lùng xưa nay!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D490219-90A3-448B-8C8F-377D8DE60E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đỡ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/>
              <a:t>thuở</a:t>
            </a:r>
            <a:r>
              <a:rPr lang="en-US" altLang="en-US" dirty="0"/>
              <a:t> nay ai </a:t>
            </a:r>
            <a:r>
              <a:rPr lang="en-US" altLang="en-US" dirty="0" err="1"/>
              <a:t>tày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B777B12-4230-4810-8011-61B7CEB488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C822714-CEBA-4B8D-8C31-FBE3EEBCD4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ma,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nay!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BD84BFC-AFFF-4A4D-97B9-00275B34FC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thử</a:t>
            </a:r>
            <a:r>
              <a:rPr lang="en-US" altLang="en-US" dirty="0"/>
              <a:t> </a:t>
            </a:r>
            <a:r>
              <a:rPr lang="en-US" altLang="en-US" dirty="0" err="1"/>
              <a:t>thách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khải</a:t>
            </a:r>
            <a:r>
              <a:rPr lang="en-US" altLang="en-US" dirty="0"/>
              <a:t> ca,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thuở</a:t>
            </a:r>
            <a:r>
              <a:rPr lang="en-US" altLang="en-US" dirty="0"/>
              <a:t> nay ai </a:t>
            </a:r>
            <a:r>
              <a:rPr lang="en-US" altLang="en-US" dirty="0" err="1"/>
              <a:t>tày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D494D96-8D2F-47A4-8099-B4FC3D5F75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Lạ lùng thay, Jêsus tôi, Jêsus tôi, lạ lùng vô đối; Lạ lùng bấy, Chúa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độc nhất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muôn muôn đời!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B9FA840-8E90-4F66-A859-3068D8BD50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6.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thờ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nay! </a:t>
            </a:r>
            <a:endParaRPr lang="ru-RU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BF59AD9-1D2B-4785-8192-A02BDD69A0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br>
              <a:rPr lang="en-US" altLang="en-US" dirty="0"/>
            </a:br>
            <a:r>
              <a:rPr lang="en-US" altLang="en-US" dirty="0" err="1"/>
              <a:t>lấn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thuở</a:t>
            </a:r>
            <a:r>
              <a:rPr lang="en-US" altLang="en-US" dirty="0"/>
              <a:t> nay ai </a:t>
            </a:r>
            <a:r>
              <a:rPr lang="en-US" altLang="en-US" dirty="0" err="1"/>
              <a:t>tày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BDE8313-D6CF-4549-B514-30106B6906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A30ADCF-FAEC-44DE-9D7D-38FC5BE510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nay!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8806D83-B3E2-4133-88EE-CCD38565CB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br>
              <a:rPr lang="en-US" altLang="en-US" dirty="0"/>
            </a:b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thuở</a:t>
            </a:r>
            <a:r>
              <a:rPr lang="en-US" altLang="en-US" dirty="0"/>
              <a:t> nay ai </a:t>
            </a:r>
            <a:r>
              <a:rPr lang="en-US" altLang="en-US" dirty="0" err="1"/>
              <a:t>tày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96134C8-8524-46A3-989D-AE5BF3A733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EF30119-2425-41E7-8666-61877A3D8B9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xướng</a:t>
            </a:r>
            <a:r>
              <a:rPr lang="en-US" altLang="en-US" dirty="0"/>
              <a:t> ca,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nay!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116D0D3-D9DB-4B7C-96D1-737DC33035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hòa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Cha,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thuở</a:t>
            </a:r>
            <a:r>
              <a:rPr lang="en-US" altLang="en-US" dirty="0"/>
              <a:t> nay ai </a:t>
            </a:r>
            <a:r>
              <a:rPr lang="en-US" altLang="en-US" dirty="0" err="1"/>
              <a:t>tày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0E1E95-7316-4592-AAB0-945B261FF5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821242C-859F-4332-B44F-7A617D35BD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Ngài đã rửa lòng sạch hết ác căn, </a:t>
            </a:r>
            <a:br>
              <a:rPr lang="en-US" altLang="en-US"/>
            </a:br>
            <a:r>
              <a:rPr lang="en-US" altLang="en-US"/>
              <a:t>thật lạ lùng, </a:t>
            </a:r>
            <a:br>
              <a:rPr lang="en-US" altLang="en-US"/>
            </a:br>
            <a:r>
              <a:rPr lang="en-US" altLang="en-US"/>
              <a:t>lạ lùng xưa nay!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6C2EEED-B751-4FEE-9365-C5268EB140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ngự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Sa-tan, 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thuở</a:t>
            </a:r>
            <a:r>
              <a:rPr lang="en-US" altLang="en-US" dirty="0"/>
              <a:t> nay ai </a:t>
            </a:r>
            <a:r>
              <a:rPr lang="en-US" altLang="en-US" dirty="0" err="1"/>
              <a:t>tày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4311</TotalTime>
  <Words>280</Words>
  <Application>Microsoft Office PowerPoint</Application>
  <PresentationFormat>Widescreen</PresentationFormat>
  <Paragraphs>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Thánh ca 216 KỲ DIỆU THAY  CHRIST CHUỘC TÔI</vt:lpstr>
      <vt:lpstr>1. Jêsus chết  chuộc tội ác tôi đây, thật lạ lùng,  lạ lùng xưa nay! </vt:lpstr>
      <vt:lpstr>Kìa giá cứu chuộc Ngài đã trả thay,  thật lạ lùng,  thuở nay ai tày!</vt:lpstr>
      <vt:lpstr>Lạ lùng thay, Jêsus tôi, Jêsus tôi, lạ lùng vô đối; Lạ lùng bấy, Chúa Jêsus,  Chúa độc nhất  muôn muôn đời!</vt:lpstr>
      <vt:lpstr>2. Nhờ Chúa cứu tôi, tôi mãi xướng ca, thật lạ lùng, lạ lùng xưa nay! </vt:lpstr>
      <vt:lpstr>Nhờ huyết báu được hòa với Chúa Cha, thật lạ lùng,  thuở nay ai tày!</vt:lpstr>
      <vt:lpstr>Lạ lùng thay, Jêsus tôi, Jêsus tôi, lạ lùng vô đối; Lạ lùng bấy, Chúa Jêsus,  Chúa độc nhất  muôn muôn đời!</vt:lpstr>
      <vt:lpstr>3. Ngài đã rửa lòng sạch hết ác căn,  thật lạ lùng,  lạ lùng xưa nay! </vt:lpstr>
      <vt:lpstr>Lòng có Chúa ngự trị thắng Sa-tan,  thật lạ lùng  thuở nay ai tày.</vt:lpstr>
      <vt:lpstr>Lạ lùng thay, Jêsus tôi, Jêsus tôi, lạ lùng vô đối; Lạ lùng bấy, Chúa Jêsus,  Chúa độc nhất  muôn muôn đời!</vt:lpstr>
      <vt:lpstr>4. Ngài ở với tôi trong mỗi bước đường, thật lạ lùng, lạ lùng xưa nay! </vt:lpstr>
      <vt:lpstr>Ngài giúp đỡ tôi trung tín luôn luôn, thật lạ lùng,  thuở nay ai tày.</vt:lpstr>
      <vt:lpstr>Lạ lùng thay, Jêsus tôi, Jêsus tôi, lạ lùng vô đối; Lạ lùng bấy, Chúa Jêsus,  Chúa độc nhất  muôn muôn đời!</vt:lpstr>
      <vt:lpstr>5. Ngài giúp sức mình toàn thắng ác ma, thật lạ lùng, lạ lùng xưa nay! </vt:lpstr>
      <vt:lpstr>Giờ thử thách lòng nhờ Chúa khải ca, thật lạ lùng,  thuở nay ai tày.</vt:lpstr>
      <vt:lpstr>Lạ lùng thay, Jêsus tôi, Jêsus tôi, lạ lùng vô đối; Lạ lùng bấy, Chúa Jêsus,  Chúa độc nhất  muôn muôn đời! </vt:lpstr>
      <vt:lpstr>6. Nguyền hướng cả đời thờ Chúa thánh minh, thật lạ lùng,  lạ lùng xưa nay! </vt:lpstr>
      <vt:lpstr>Trần thế chẳng hề tràn lấn tâm linh,  thật lạ lùng,  thuở nay ai tày!</vt:lpstr>
      <vt:lpstr>Lạ lùng thay, Jêsus tôi, Jêsus tôi, lạ lùng vô đối; Lạ lùng bấy, Chúa Jêsus,  Chúa độc nhất  muôn muôn đời!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237</cp:revision>
  <dcterms:created xsi:type="dcterms:W3CDTF">2010-05-25T06:43:56Z</dcterms:created>
  <dcterms:modified xsi:type="dcterms:W3CDTF">2018-11-03T02:32:41Z</dcterms:modified>
</cp:coreProperties>
</file>