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65" r:id="rId2"/>
    <p:sldId id="350" r:id="rId3"/>
    <p:sldId id="351" r:id="rId4"/>
    <p:sldId id="370" r:id="rId5"/>
    <p:sldId id="353" r:id="rId6"/>
    <p:sldId id="354" r:id="rId7"/>
    <p:sldId id="371" r:id="rId8"/>
    <p:sldId id="355" r:id="rId9"/>
    <p:sldId id="356" r:id="rId10"/>
    <p:sldId id="372" r:id="rId11"/>
    <p:sldId id="357" r:id="rId12"/>
    <p:sldId id="358" r:id="rId13"/>
    <p:sldId id="373" r:id="rId14"/>
    <p:sldId id="359" r:id="rId15"/>
    <p:sldId id="360" r:id="rId16"/>
    <p:sldId id="3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1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84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26E160-0C28-43C2-AEE6-6DD4E9E2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97A4-D34D-4A0D-893B-5CE52DF905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190C817-509B-408F-AAA2-C860E7E210D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D04D29-ECC4-4F27-9EB5-DB2CAAC20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E06ED69-C845-4C57-B7DC-376AFB50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B1F7-CC5F-4A1B-8F28-4F7DF6B71C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CCD1-9BE1-44C2-9064-8CF9B6D4F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9252BC-8FC3-4358-A698-1730A9F64D8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46E0060-F40C-4767-83EE-73C8E16D2B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E125088-7E6B-4B8D-89E0-0D0C0AF768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AB48508A-B39B-4832-AEE7-1486B3801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A46A74-C933-45AA-BABD-339903BBBB81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9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4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51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1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6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DD42C-BC9C-4211-BAD2-104F8D1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07" y="692034"/>
            <a:ext cx="8093798" cy="3843390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217</a:t>
            </a:r>
            <a:br>
              <a:rPr lang="en-US" dirty="0"/>
            </a:br>
            <a:r>
              <a:rPr lang="en-US" dirty="0"/>
              <a:t>TÂM TÔI RÀY VĂNG VẲNG LINH ÂM </a:t>
            </a:r>
            <a:br>
              <a:rPr lang="en-US" dirty="0"/>
            </a:br>
            <a:r>
              <a:rPr lang="en-US" dirty="0"/>
              <a:t>GIAI ĐIỆU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92F312-1F18-4982-A800-F391E2D425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Tốt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đẹp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bấy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danh</a:t>
            </a:r>
            <a:r>
              <a:rPr lang="en-US" altLang="en-US" sz="5400" dirty="0">
                <a:solidFill>
                  <a:srgbClr val="FFFF00"/>
                </a:solidFill>
              </a:rPr>
              <a:t>!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làm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cho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tôi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thỏa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tình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mừng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mọi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bước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thiên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trình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16423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AB7110A-16A6-4648-9D2D-C7AE4DE27B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Đôi khi Ngài đưa dắt qua cơn ba đào, dọc đường gặp </a:t>
            </a:r>
            <a:br>
              <a:rPr lang="en-US" altLang="en-US"/>
            </a:br>
            <a:r>
              <a:rPr lang="en-US" altLang="en-US"/>
              <a:t>thử thách ngăn trở,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2EAD145-AAC8-4916-9C0B-404E972B3A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đèo</a:t>
            </a:r>
            <a:r>
              <a:rPr lang="en-US" altLang="en-US" dirty="0"/>
              <a:t>, </a:t>
            </a:r>
            <a:r>
              <a:rPr lang="en-US" altLang="en-US" dirty="0" err="1"/>
              <a:t>leo</a:t>
            </a:r>
            <a:r>
              <a:rPr lang="en-US" altLang="en-US" dirty="0"/>
              <a:t> </a:t>
            </a:r>
            <a:r>
              <a:rPr lang="en-US" altLang="en-US" dirty="0" err="1"/>
              <a:t>dốc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thác</a:t>
            </a:r>
            <a:r>
              <a:rPr lang="en-US" altLang="en-US" dirty="0"/>
              <a:t>, qua </a:t>
            </a:r>
            <a:r>
              <a:rPr lang="en-US" altLang="en-US" dirty="0" err="1"/>
              <a:t>hào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sờ</a:t>
            </a:r>
            <a:r>
              <a:rPr lang="en-US" altLang="en-US" dirty="0"/>
              <a:t> </a:t>
            </a:r>
            <a:r>
              <a:rPr lang="en-US" altLang="en-US" dirty="0" err="1"/>
              <a:t>sờ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92F312-1F18-4982-A800-F391E2D425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Tốt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đẹp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bấy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danh</a:t>
            </a:r>
            <a:r>
              <a:rPr lang="en-US" altLang="en-US" sz="5400" dirty="0">
                <a:solidFill>
                  <a:srgbClr val="FFFF00"/>
                </a:solidFill>
              </a:rPr>
              <a:t>!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làm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cho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tôi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thỏa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tình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mừng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mọi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bước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thiên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trình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50730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381B814-3980-4EB1-8EE9-8D3CD2DB68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Nay mai Jêsus đến tiếp rước tôi về, </a:t>
            </a:r>
            <a:br>
              <a:rPr lang="en-US" altLang="en-US"/>
            </a:br>
            <a:r>
              <a:rPr lang="en-US" altLang="en-US"/>
              <a:t>vượt trùng trùng </a:t>
            </a:r>
            <a:br>
              <a:rPr lang="en-US" altLang="en-US"/>
            </a:br>
            <a:r>
              <a:rPr lang="en-US" altLang="en-US"/>
              <a:t>tinh tú bay tới.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1060C11-E117-43AE-A117-27A95E109E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tân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ly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cai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92F312-1F18-4982-A800-F391E2D425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Tốt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đẹp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bấy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danh</a:t>
            </a:r>
            <a:r>
              <a:rPr lang="en-US" altLang="en-US" sz="5400" dirty="0">
                <a:solidFill>
                  <a:srgbClr val="FFFF00"/>
                </a:solidFill>
              </a:rPr>
              <a:t>!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làm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cho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tôi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thỏa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tình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mừng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mọi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bước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thiên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trình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411298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5D1787C-C49F-4153-BA50-F17194C389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văng</a:t>
            </a:r>
            <a:r>
              <a:rPr lang="en-US" altLang="en-US" dirty="0"/>
              <a:t> </a:t>
            </a:r>
            <a:r>
              <a:rPr lang="en-US" altLang="en-US" dirty="0" err="1"/>
              <a:t>vẳng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</a:t>
            </a:r>
            <a:r>
              <a:rPr lang="en-US" altLang="en-US" dirty="0" err="1"/>
              <a:t>giai</a:t>
            </a:r>
            <a:r>
              <a:rPr lang="en-US" altLang="en-US" dirty="0"/>
              <a:t> </a:t>
            </a:r>
            <a:r>
              <a:rPr lang="en-US" altLang="en-US" dirty="0" err="1"/>
              <a:t>điệu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se </a:t>
            </a:r>
            <a:r>
              <a:rPr lang="en-US" altLang="en-US" dirty="0" err="1"/>
              <a:t>sẽ</a:t>
            </a:r>
            <a:r>
              <a:rPr lang="en-US" altLang="en-US" dirty="0"/>
              <a:t> ca </a:t>
            </a:r>
            <a:r>
              <a:rPr lang="en-US" altLang="en-US" dirty="0" err="1"/>
              <a:t>ngâm</a:t>
            </a:r>
            <a:r>
              <a:rPr lang="en-US" altLang="en-US" dirty="0"/>
              <a:t>: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92F312-1F18-4982-A800-F391E2D425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“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sợ</a:t>
            </a:r>
            <a:r>
              <a:rPr lang="en-US" altLang="en-US" dirty="0"/>
              <a:t> chi, </a:t>
            </a:r>
            <a:r>
              <a:rPr lang="en-US" altLang="en-US" dirty="0" err="1"/>
              <a:t>có</a:t>
            </a:r>
            <a:r>
              <a:rPr lang="en-US" altLang="en-US" dirty="0"/>
              <a:t> Ta </a:t>
            </a:r>
            <a:r>
              <a:rPr lang="en-US" altLang="en-US" dirty="0" err="1"/>
              <a:t>đương</a:t>
            </a:r>
            <a:r>
              <a:rPr lang="en-US" altLang="en-US" dirty="0"/>
              <a:t> lo </a:t>
            </a:r>
            <a:r>
              <a:rPr lang="en-US" altLang="en-US" dirty="0" err="1"/>
              <a:t>liệu</a:t>
            </a:r>
            <a:r>
              <a:rPr lang="en-US" altLang="en-US" dirty="0"/>
              <a:t>!” </a:t>
            </a:r>
            <a:r>
              <a:rPr lang="en-US" altLang="en-US" dirty="0" err="1"/>
              <a:t>Trầm</a:t>
            </a:r>
            <a:r>
              <a:rPr lang="en-US" altLang="en-US" dirty="0"/>
              <a:t> </a:t>
            </a:r>
            <a:r>
              <a:rPr lang="en-US" altLang="en-US" dirty="0" err="1"/>
              <a:t>bổng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thăng</a:t>
            </a:r>
            <a:r>
              <a:rPr lang="en-US" altLang="en-US" dirty="0"/>
              <a:t> </a:t>
            </a:r>
            <a:r>
              <a:rPr lang="en-US" altLang="en-US" dirty="0" err="1"/>
              <a:t>trầm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92F312-1F18-4982-A800-F391E2D425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Tốt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đẹp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bấy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danh</a:t>
            </a:r>
            <a:r>
              <a:rPr lang="en-US" altLang="en-US" sz="5400" dirty="0">
                <a:solidFill>
                  <a:srgbClr val="FFFF00"/>
                </a:solidFill>
              </a:rPr>
              <a:t>!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làm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cho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tôi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thỏa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tình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mừng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mọi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bước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thiên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trình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76928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BD3D8D-10F8-4DB1-9DA8-A38DA2A577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tan </a:t>
            </a:r>
            <a:r>
              <a:rPr lang="en-US" altLang="en-US" dirty="0" err="1"/>
              <a:t>vỡ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ma </a:t>
            </a:r>
            <a:r>
              <a:rPr lang="en-US" altLang="en-US" dirty="0" err="1"/>
              <a:t>quyền</a:t>
            </a:r>
            <a:r>
              <a:rPr lang="en-US" altLang="en-US" dirty="0"/>
              <a:t>, </a:t>
            </a:r>
            <a:r>
              <a:rPr lang="en-US" altLang="en-US" dirty="0" err="1"/>
              <a:t>nhịp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do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đớn</a:t>
            </a:r>
            <a:r>
              <a:rPr lang="en-US" altLang="en-US" dirty="0"/>
              <a:t> </a:t>
            </a:r>
            <a:r>
              <a:rPr lang="en-US" altLang="en-US" dirty="0" err="1"/>
              <a:t>sai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1562C35-D67B-46CD-9EAB-CB0FA290F0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dây</a:t>
            </a:r>
            <a:r>
              <a:rPr lang="en-US" altLang="en-US" dirty="0"/>
              <a:t> </a:t>
            </a:r>
            <a:r>
              <a:rPr lang="en-US" altLang="en-US" dirty="0" err="1"/>
              <a:t>đờn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đứt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liền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gãy</a:t>
            </a:r>
            <a:r>
              <a:rPr lang="en-US" altLang="en-US" dirty="0"/>
              <a:t> </a:t>
            </a:r>
            <a:r>
              <a:rPr lang="en-US" altLang="en-US" dirty="0" err="1"/>
              <a:t>thăng</a:t>
            </a:r>
            <a:r>
              <a:rPr lang="en-US" altLang="en-US" dirty="0"/>
              <a:t> </a:t>
            </a:r>
            <a:r>
              <a:rPr lang="en-US" altLang="en-US" dirty="0" err="1"/>
              <a:t>trầm</a:t>
            </a:r>
            <a:br>
              <a:rPr lang="en-US" altLang="en-US" dirty="0"/>
            </a:b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nhã</a:t>
            </a:r>
            <a:r>
              <a:rPr lang="en-US" altLang="en-US" dirty="0"/>
              <a:t> ca.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92F312-1F18-4982-A800-F391E2D425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Tốt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đẹp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bấy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hồng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danh</a:t>
            </a:r>
            <a:r>
              <a:rPr lang="en-US" altLang="en-US" sz="5400" dirty="0">
                <a:solidFill>
                  <a:srgbClr val="FFFF00"/>
                </a:solidFill>
              </a:rPr>
              <a:t>!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làm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cho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tôi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thỏa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tình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mừng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hát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mọi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bước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thiên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trình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59684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BF40FB9-BF27-4C8B-BA45-7B117B4B31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Nay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tiệc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tịnh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7D4AAC8-E70C-48C5-96A6-09138C2A8F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chúm</a:t>
            </a:r>
            <a:r>
              <a:rPr lang="en-US" altLang="en-US" dirty="0"/>
              <a:t> </a:t>
            </a:r>
            <a:r>
              <a:rPr lang="en-US" altLang="en-US" dirty="0" err="1"/>
              <a:t>chím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cười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cớ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4317</TotalTime>
  <Words>283</Words>
  <Application>Microsoft Office PowerPoint</Application>
  <PresentationFormat>On-screen Show (16:9)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217 TÂM TÔI RÀY VĂNG VẲNG LINH ÂM  GIAI ĐIỆU</vt:lpstr>
      <vt:lpstr>1. Tâm tôi rày văng vẳng linh âm giai điệu, Jêsus luôn se sẽ ca ngâm: </vt:lpstr>
      <vt:lpstr>“Đừng kinh sợ chi, có Ta đương lo liệu!” Trầm bổng trên cuộc thế thăng trầm.</vt:lpstr>
      <vt:lpstr>Jêsus, Jêsus, Jêsus, Tốt đẹp bấy hồng danh! Ngài làm cho tôi thỏa tình, mừng hát trong mọi bước thiên trình.</vt:lpstr>
      <vt:lpstr>2. Tôi xưa bị tan vỡ bởi chính ma quyền, nhịp lòng do đau đớn sai xa. </vt:lpstr>
      <vt:lpstr>Mọi dây đờn xưa đứt Chúa nối cho liền,  rồi gãy thăng trầm khúc nhã ca.</vt:lpstr>
      <vt:lpstr>Jêsus, Jêsus, Jêsus, Tốt đẹp bấy hồng danh! Ngài làm cho tôi thỏa tình, mừng hát trong mọi bước thiên trình.</vt:lpstr>
      <vt:lpstr>3. Nay chung tiệc ân điển Chúa thỏa muôn đời, được bình tịnh trong  cánh Jêsus. </vt:lpstr>
      <vt:lpstr>Hằng trông mặt  Chân Chúa chúm chím tươi cười, là cớ tôi mừng hát thiên thu.</vt:lpstr>
      <vt:lpstr>Jêsus, Jêsus, Jêsus, Tốt đẹp bấy hồng danh! Ngài làm cho tôi thỏa tình, mừng hát trong mọi bước thiên trình.</vt:lpstr>
      <vt:lpstr>4. Đôi khi Ngài đưa dắt qua cơn ba đào, dọc đường gặp  thử thách ngăn trở, </vt:lpstr>
      <vt:lpstr>Dầu lên đèo, leo dốc xuống thác, qua hào, nhìn dấu chân Ngài  trước sờ sờ.</vt:lpstr>
      <vt:lpstr>Jêsus, Jêsus, Jêsus, Tốt đẹp bấy hồng danh! Ngài làm cho tôi thỏa tình, mừng hát trong mọi bước thiên trình.</vt:lpstr>
      <vt:lpstr>5. Nay mai Jêsus đến tiếp rước tôi về,  vượt trùng trùng  tinh tú bay tới. </vt:lpstr>
      <vt:lpstr>Cùng nhau vào tân thế giới rất ly kỳ, cùng Chúa cai trị đến muôn đời.</vt:lpstr>
      <vt:lpstr>Jêsus, Jêsus, Jêsus, Tốt đẹp bấy hồng danh! Ngài làm cho tôi thỏa tình, mừng hát trong mọi bước thiên trình.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236</cp:revision>
  <dcterms:created xsi:type="dcterms:W3CDTF">2010-05-25T06:43:56Z</dcterms:created>
  <dcterms:modified xsi:type="dcterms:W3CDTF">2018-11-03T02:31:45Z</dcterms:modified>
</cp:coreProperties>
</file>