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7" r:id="rId9"/>
    <p:sldId id="368" r:id="rId10"/>
    <p:sldId id="357" r:id="rId11"/>
    <p:sldId id="369" r:id="rId12"/>
    <p:sldId id="370" r:id="rId13"/>
    <p:sldId id="371" r:id="rId14"/>
    <p:sldId id="358" r:id="rId15"/>
    <p:sldId id="359" r:id="rId16"/>
    <p:sldId id="372" r:id="rId17"/>
    <p:sldId id="373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087-6134-4033-979A-FCA21D5D42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910BA-108C-4BAD-BCD9-0A164A3E22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7ED2E87-D62A-40D9-AD9F-B321657EBA3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6C94A90-C53F-4929-9E9B-443F0E68E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ED8A0A6-8D96-46F7-A7D9-8682BC449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D5CF-7B2B-4C9A-92CA-99DCDD1CAD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03678-D021-4F14-8F95-C24674C55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E9E201-CEC7-418F-90D8-ECA545D666A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826F6DD-560E-42B0-ACB5-94BAFF45A3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22E37CEE-D85F-4057-9A4D-4BC110E65D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0BD5F32-4952-4526-88F1-5B2138A57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972CCC8-8A52-427D-8362-7B4C5ACE4760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8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60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48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1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5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31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4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5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3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1D64-40E4-4620-BCE7-3D6F9FEE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218</a:t>
            </a:r>
            <a:br>
              <a:rPr lang="vi-VN" dirty="0"/>
            </a:br>
            <a:r>
              <a:rPr lang="vi-VN" dirty="0"/>
              <a:t>TÔI ĐÂY NGUYÊN ÁC NHÂN NHỜ </a:t>
            </a:r>
            <a:r>
              <a:rPr lang="vi-VN"/>
              <a:t>ƠN CỨU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D2D5084-3D8A-44F3-9D60-5B55BC8651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Xưa lụy hồng tuôn chảy hết phương chữa tội mình, Duy nhờ ơn </a:t>
            </a:r>
            <a:br>
              <a:rPr lang="en-US" altLang="en-US" dirty="0"/>
            </a:br>
            <a:r>
              <a:rPr lang="vi-VN" altLang="en-US" dirty="0"/>
              <a:t>thương xót, nếu không chỉ chịu hình;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D2D5084-3D8A-44F3-9D60-5B55BC8651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sợ dung quang Chúa, bởi tội buộc vấn, Nhưng tôi nay được chuộc đây </a:t>
            </a:r>
            <a:br>
              <a:rPr lang="en-US" altLang="en-US"/>
            </a:br>
            <a:r>
              <a:rPr lang="en-US" altLang="en-US"/>
              <a:t>bởi hồng ân.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5633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ADDE6F-28A6-4C1E-A74E-B4AC6CF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4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13E9D7-58D5-4FEF-8AF1-7EF1B07F9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0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357694F-9EF5-46E5-B3F7-911D1858E8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Xin bạn vui cho phép kẻ tội Chúa yêu nầy, Đem tường trình bao nỗi mến yêu Chúa ngập đầy.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17AAF91-ECF5-453A-A0CC-6B2B5A7019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thừa</a:t>
            </a:r>
            <a:r>
              <a:rPr lang="en-US" altLang="en-US" dirty="0"/>
              <a:t> </a:t>
            </a:r>
            <a:r>
              <a:rPr lang="en-US" altLang="en-US" dirty="0" err="1"/>
              <a:t>nhận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,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chứng</a:t>
            </a:r>
            <a:r>
              <a:rPr lang="en-US" altLang="en-US" dirty="0"/>
              <a:t>,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ADDE6F-28A6-4C1E-A74E-B4AC6CF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22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13E9D7-58D5-4FEF-8AF1-7EF1B07F9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2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0B86D97-58FE-462F-BE8E-5D483C0A05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nay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 do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, </a:t>
            </a:r>
            <a:r>
              <a:rPr lang="en-US" altLang="en-US" dirty="0" err="1"/>
              <a:t>Ngay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tin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ban </a:t>
            </a:r>
            <a:br>
              <a:rPr lang="en-US" altLang="en-US" dirty="0"/>
            </a:b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lượng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AC1D1C1-0511-4ED0-8139-56AE65D7C9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Khoe mình và kiêu hãnh kể dường bụi phấn, Chính tôi nay được chuộc đây </a:t>
            </a:r>
            <a:br>
              <a:rPr lang="en-US" altLang="en-US"/>
            </a:br>
            <a:r>
              <a:rPr lang="en-US" altLang="en-US"/>
              <a:t>bởi hồng ân.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ADDE6F-28A6-4C1E-A74E-B4AC6CF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13E9D7-58D5-4FEF-8AF1-7EF1B07F9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040E8A0-C772-4C96-80A3-1701B0905D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nhiệt</a:t>
            </a:r>
            <a:r>
              <a:rPr lang="en-US" altLang="en-US" dirty="0"/>
              <a:t> </a:t>
            </a:r>
            <a:r>
              <a:rPr lang="en-US" altLang="en-US" dirty="0" err="1"/>
              <a:t>cuồng</a:t>
            </a:r>
            <a:r>
              <a:rPr lang="en-US" altLang="en-US" dirty="0"/>
              <a:t>, </a:t>
            </a:r>
            <a:r>
              <a:rPr lang="en-US" altLang="en-US" dirty="0" err="1"/>
              <a:t>ngu</a:t>
            </a:r>
            <a:r>
              <a:rPr lang="en-US" altLang="en-US" dirty="0"/>
              <a:t> </a:t>
            </a:r>
            <a:r>
              <a:rPr lang="en-US" altLang="en-US" dirty="0" err="1"/>
              <a:t>ngốc</a:t>
            </a:r>
            <a:r>
              <a:rPr lang="en-US" altLang="en-US" dirty="0"/>
              <a:t>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vốn</a:t>
            </a:r>
            <a:r>
              <a:rPr lang="en-US" altLang="en-US" dirty="0"/>
              <a:t> </a:t>
            </a:r>
            <a:r>
              <a:rPr lang="en-US" altLang="en-US" dirty="0" err="1"/>
              <a:t>hư</a:t>
            </a:r>
            <a:r>
              <a:rPr lang="en-US" altLang="en-US" dirty="0"/>
              <a:t> </a:t>
            </a:r>
            <a:r>
              <a:rPr lang="en-US" altLang="en-US" dirty="0" err="1"/>
              <a:t>hoại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lối</a:t>
            </a:r>
            <a:r>
              <a:rPr lang="en-US" altLang="en-US" dirty="0"/>
              <a:t> </a:t>
            </a:r>
            <a:r>
              <a:rPr lang="en-US" altLang="en-US" dirty="0" err="1"/>
              <a:t>lạc</a:t>
            </a:r>
            <a:r>
              <a:rPr lang="en-US" altLang="en-US" dirty="0"/>
              <a:t> </a:t>
            </a:r>
            <a:r>
              <a:rPr lang="en-US" altLang="en-US" dirty="0" err="1"/>
              <a:t>loài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97B1CC5-456F-4332-AFA3-2302A63BBF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kiếm</a:t>
            </a:r>
            <a:r>
              <a:rPr lang="en-US" altLang="en-US" dirty="0"/>
              <a:t>, </a:t>
            </a:r>
            <a:r>
              <a:rPr lang="en-US" altLang="en-US" dirty="0" err="1"/>
              <a:t>dắt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tấn</a:t>
            </a:r>
            <a:r>
              <a:rPr lang="en-US" altLang="en-US" dirty="0"/>
              <a:t>;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AADDE6F-28A6-4C1E-A74E-B4AC6CF458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Nầy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713E9D7-58D5-4FEF-8AF1-7EF1B07F92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tích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tội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nhờ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chuộc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3881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4251</TotalTime>
  <Words>238</Words>
  <Application>Microsoft Office PowerPoint</Application>
  <PresentationFormat>On-screen Show (16:9)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218 TÔI ĐÂY NGUYÊN ÁC NHÂN NHỜ ƠN CỨU</vt:lpstr>
      <vt:lpstr>1. Muôn sự nay tôi có thảy do Chúa thiên thượng, Ngay từ khi tin  Chúa phước ban  xuống vô lượng; </vt:lpstr>
      <vt:lpstr>Khoe mình và kiêu hãnh kể dường bụi phấn, Chính tôi nay được chuộc đây  bởi hồng ân. </vt:lpstr>
      <vt:lpstr>Tôi đây nguyên ác nhân nhờ ơn cứu! Nầy, tôi nguyên ác  nhân nhờ ơn cứu! </vt:lpstr>
      <vt:lpstr>Ấy chính gốc tích tôi, vinh thay danh Cha trên trời,  Là tội nhân duy nhờ ân điển chuộc thôi. </vt:lpstr>
      <vt:lpstr>2. Xưa nhiệt cuồng, ngu ngốc, tâm linh vốn hư hoại, Tôi lìa xa Chân Chúa, bước theo  lối lạc loài; </vt:lpstr>
      <vt:lpstr>Nay nhờ Jêsus kiếm, dắt đường trực tấn; Chính tôi nay được chuộc đây  bởi hồng ân. </vt:lpstr>
      <vt:lpstr>Tôi đây nguyên ác nhân nhờ ơn cứu! Nầy, tôi nguyên ác  nhân nhờ ơn cứu! </vt:lpstr>
      <vt:lpstr>Ấy chính gốc tích tôi, vinh thay danh Cha trên trời,  Là tội nhân duy nhờ ân điển chuộc thôi. </vt:lpstr>
      <vt:lpstr>3. Xưa lụy hồng tuôn chảy hết phương chữa tội mình, Duy nhờ ơn  thương xót, nếu không chỉ chịu hình; </vt:lpstr>
      <vt:lpstr>Tôi sợ dung quang Chúa, bởi tội buộc vấn, Nhưng tôi nay được chuộc đây  bởi hồng ân. </vt:lpstr>
      <vt:lpstr>Tôi đây nguyên ác nhân nhờ ơn cứu! Nầy, tôi nguyên ác  nhân nhờ ơn cứu! </vt:lpstr>
      <vt:lpstr>Ấy chính gốc tích tôi, vinh thay danh Cha trên trời,  Là tội nhân duy nhờ ân điển chuộc thôi. </vt:lpstr>
      <vt:lpstr>4. Xin bạn vui cho phép kẻ tội Chúa yêu nầy, Đem tường trình bao nỗi mến yêu Chúa ngập đầy. </vt:lpstr>
      <vt:lpstr>Xin thừa nhận vui vẻ, hết lòng làm chứng, Ấy tôi nay được chuộc đây  bởi hồng ân.  </vt:lpstr>
      <vt:lpstr>Tôi đây nguyên ác nhân nhờ ơn cứu! Nầy, tôi nguyên ác  nhân nhờ ơn cứu! </vt:lpstr>
      <vt:lpstr>Ấy chính gốc tích tôi, vinh thay danh Cha trên trời,  Là tội nhân duy nhờ ân điển chuộc thôi.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240</cp:revision>
  <dcterms:created xsi:type="dcterms:W3CDTF">2010-05-25T06:43:56Z</dcterms:created>
  <dcterms:modified xsi:type="dcterms:W3CDTF">2018-11-03T02:30:03Z</dcterms:modified>
</cp:coreProperties>
</file>