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71" r:id="rId9"/>
    <p:sldId id="372" r:id="rId10"/>
    <p:sldId id="356" r:id="rId11"/>
    <p:sldId id="357" r:id="rId12"/>
    <p:sldId id="373" r:id="rId13"/>
    <p:sldId id="374" r:id="rId14"/>
    <p:sldId id="358" r:id="rId15"/>
    <p:sldId id="359" r:id="rId16"/>
    <p:sldId id="375" r:id="rId17"/>
    <p:sldId id="376" r:id="rId18"/>
    <p:sldId id="361" r:id="rId19"/>
    <p:sldId id="360" r:id="rId20"/>
    <p:sldId id="377" r:id="rId21"/>
    <p:sldId id="3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69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84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1142D8-F108-4FA2-AAE1-3FEE4C2B9E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BDB1D-16CD-420F-8535-B4FBD1AADB3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3E3B70F-23A8-434D-B5C3-2E128DBD67BB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616278F-9C6F-4431-8047-3E89256A7D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25B94B9-5E46-4919-B87A-7EEEE2483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F6A6D-4B43-487E-86BD-BE88E97EAD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AE010-6696-4716-86FA-A668A2E302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9F31AE-75D5-4323-82C8-663EC8987C78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F45F3915-B52A-4A6B-B171-27A1B72F9E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D7E25145-C2A1-411B-8D22-DE71BBE7FA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C20886E6-ECBF-4B6C-BA1D-82EEF79F68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4D05C7-4C70-4B39-A89D-CFA36C32B625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5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8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917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41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8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8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7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6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1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2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2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5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1228C3-6507-412A-9269-89499371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219</a:t>
            </a:r>
            <a:br>
              <a:rPr lang="vi-VN" dirty="0"/>
            </a:br>
            <a:r>
              <a:rPr lang="vi-VN" dirty="0"/>
              <a:t>CHUYỆN TÔI </a:t>
            </a:r>
            <a:br>
              <a:rPr lang="en-US" dirty="0"/>
            </a:br>
            <a:r>
              <a:rPr lang="vi-VN" dirty="0"/>
              <a:t>ƯA XƯỚNG CA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D4EAA29-3CC8-4565-BF85-6511A8B88D8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Mình bị thương, Jêsus săn sóc tôi, khi sa chân mê mẩn chơi vơi.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74D6EB7-9EBF-4C88-A0A3-6024DE35EA6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Lòng sợ kinh, </a:t>
            </a:r>
            <a:br>
              <a:rPr lang="en-US" altLang="en-US"/>
            </a:br>
            <a:r>
              <a:rPr lang="en-US" altLang="en-US"/>
              <a:t>hai mắt như tối đui, Ngài cứu chữa </a:t>
            </a:r>
            <a:br>
              <a:rPr lang="en-US" altLang="en-US"/>
            </a:br>
            <a:r>
              <a:rPr lang="en-US" altLang="en-US"/>
              <a:t>tươi vui rạng ngời.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32D51A3-1264-4212-B054-1C4715C72EB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Phải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hát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khúc</a:t>
            </a:r>
            <a:r>
              <a:rPr lang="en-US" altLang="en-US" dirty="0">
                <a:solidFill>
                  <a:srgbClr val="FFFF00"/>
                </a:solidFill>
              </a:rPr>
              <a:t> ca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xưa</a:t>
            </a:r>
            <a:r>
              <a:rPr lang="en-US" altLang="en-US" dirty="0">
                <a:solidFill>
                  <a:srgbClr val="FFFF00"/>
                </a:solidFill>
              </a:rPr>
              <a:t> cam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chết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579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C37DBB1-6AE9-44A2-A992-BC62A50BAD6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với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trời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pha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ngời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923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433E97A-96E1-488C-B76B-0E149810696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Hiện bao phen </a:t>
            </a:r>
            <a:br>
              <a:rPr lang="en-US" altLang="en-US"/>
            </a:br>
            <a:r>
              <a:rPr lang="en-US" altLang="en-US"/>
              <a:t>tăm tối vây hãm tôi, tai ương như </a:t>
            </a:r>
            <a:br>
              <a:rPr lang="en-US" altLang="en-US"/>
            </a:br>
            <a:r>
              <a:rPr lang="en-US" altLang="en-US"/>
              <a:t>theo dõi không thôi,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936E113-35D3-4648-9FF7-531EE8B4BED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Nhờ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mỗi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, </a:t>
            </a:r>
            <a:r>
              <a:rPr lang="en-US" altLang="en-US" dirty="0" err="1"/>
              <a:t>dựa</a:t>
            </a:r>
            <a:r>
              <a:rPr lang="en-US" altLang="en-US" dirty="0"/>
              <a:t> </a:t>
            </a:r>
            <a:r>
              <a:rPr lang="en-US" altLang="en-US" dirty="0" err="1"/>
              <a:t>cánh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thấy</a:t>
            </a:r>
            <a:r>
              <a:rPr lang="en-US" altLang="en-US" dirty="0"/>
              <a:t> an </a:t>
            </a:r>
            <a:r>
              <a:rPr lang="en-US" altLang="en-US" dirty="0" err="1"/>
              <a:t>tịnh</a:t>
            </a:r>
            <a:r>
              <a:rPr lang="en-US" altLang="en-US" dirty="0"/>
              <a:t> </a:t>
            </a:r>
            <a:r>
              <a:rPr lang="en-US" altLang="en-US" dirty="0" err="1"/>
              <a:t>rồi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32D51A3-1264-4212-B054-1C4715C72EB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Phải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hát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khúc</a:t>
            </a:r>
            <a:r>
              <a:rPr lang="en-US" altLang="en-US" dirty="0">
                <a:solidFill>
                  <a:srgbClr val="FFFF00"/>
                </a:solidFill>
              </a:rPr>
              <a:t> ca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xưa</a:t>
            </a:r>
            <a:r>
              <a:rPr lang="en-US" altLang="en-US" dirty="0">
                <a:solidFill>
                  <a:srgbClr val="FFFF00"/>
                </a:solidFill>
              </a:rPr>
              <a:t> cam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chết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891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C37DBB1-6AE9-44A2-A992-BC62A50BAD6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với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trời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pha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ngời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868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35D1EE7-29A2-4EDD-8686-D39F048CA62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Ngài gìn tôi cho đến nơi mé sông, trên bao nhiêu cơn sóng nguy vong. </a:t>
            </a:r>
            <a:endParaRPr lang="ru-R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93EE993D-67AC-4158-8567-FAEFD7E2F08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bồng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trông</a:t>
            </a:r>
            <a:r>
              <a:rPr lang="en-US" altLang="en-US" dirty="0"/>
              <a:t> </a:t>
            </a:r>
            <a:r>
              <a:rPr lang="en-US" altLang="en-US" dirty="0" err="1"/>
              <a:t>bến</a:t>
            </a:r>
            <a:r>
              <a:rPr lang="en-US" altLang="en-US" dirty="0"/>
              <a:t> </a:t>
            </a:r>
            <a:r>
              <a:rPr lang="en-US" altLang="en-US" dirty="0" err="1"/>
              <a:t>kia</a:t>
            </a:r>
            <a:r>
              <a:rPr lang="en-US" altLang="en-US" dirty="0"/>
              <a:t> </a:t>
            </a:r>
            <a:r>
              <a:rPr lang="en-US" altLang="en-US" dirty="0" err="1"/>
              <a:t>thẳng</a:t>
            </a:r>
            <a:r>
              <a:rPr lang="en-US" altLang="en-US" dirty="0"/>
              <a:t> </a:t>
            </a:r>
            <a:r>
              <a:rPr lang="en-US" altLang="en-US" dirty="0" err="1"/>
              <a:t>xông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kẻ</a:t>
            </a:r>
            <a:r>
              <a:rPr lang="en-US" altLang="en-US" dirty="0"/>
              <a:t> </a:t>
            </a:r>
            <a:r>
              <a:rPr lang="en-US" altLang="en-US" dirty="0" err="1"/>
              <a:t>mến</a:t>
            </a:r>
            <a:br>
              <a:rPr lang="en-US" altLang="en-US" dirty="0"/>
            </a:b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phùng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F8B92DC-9E98-4844-A7EB-B3D7F0A5E29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Nầy chuyện hay tôi thích ca chẳng thôi, xưa Jêsus lưu huyết thay tôi, </a:t>
            </a:r>
            <a:endParaRPr lang="ru-RU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32D51A3-1264-4212-B054-1C4715C72EB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Phải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hát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khúc</a:t>
            </a:r>
            <a:r>
              <a:rPr lang="en-US" altLang="en-US" dirty="0">
                <a:solidFill>
                  <a:srgbClr val="FFFF00"/>
                </a:solidFill>
              </a:rPr>
              <a:t> ca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xưa</a:t>
            </a:r>
            <a:r>
              <a:rPr lang="en-US" altLang="en-US" dirty="0">
                <a:solidFill>
                  <a:srgbClr val="FFFF00"/>
                </a:solidFill>
              </a:rPr>
              <a:t> cam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chết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600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C37DBB1-6AE9-44A2-A992-BC62A50BAD6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với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trời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pha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ngời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89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10EC272B-9415-47D1-A21A-9D71801B599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Đành</a:t>
            </a:r>
            <a:r>
              <a:rPr lang="en-US" altLang="en-US" dirty="0"/>
              <a:t> </a:t>
            </a:r>
            <a:r>
              <a:rPr lang="en-US" altLang="en-US" dirty="0" err="1"/>
              <a:t>lìa</a:t>
            </a:r>
            <a:r>
              <a:rPr lang="en-US" altLang="en-US" dirty="0"/>
              <a:t> Cha,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cách</a:t>
            </a:r>
            <a:r>
              <a:rPr lang="en-US" altLang="en-US" dirty="0"/>
              <a:t> </a:t>
            </a:r>
            <a:r>
              <a:rPr lang="en-US" altLang="en-US" dirty="0" err="1"/>
              <a:t>xa</a:t>
            </a:r>
            <a:r>
              <a:rPr lang="en-US" altLang="en-US" dirty="0"/>
              <a:t> </a:t>
            </a:r>
            <a:r>
              <a:rPr lang="en-US" altLang="en-US" dirty="0" err="1"/>
              <a:t>nước</a:t>
            </a:r>
            <a:r>
              <a:rPr lang="en-US" altLang="en-US" dirty="0"/>
              <a:t>, </a:t>
            </a:r>
            <a:r>
              <a:rPr lang="en-US" altLang="en-US" dirty="0" err="1"/>
              <a:t>ngôi</a:t>
            </a:r>
            <a:r>
              <a:rPr lang="en-US" altLang="en-US" dirty="0"/>
              <a:t>, </a:t>
            </a:r>
            <a:r>
              <a:rPr lang="en-US" altLang="en-US" dirty="0" err="1"/>
              <a:t>Gô-gô-tha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chết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rồi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32D51A3-1264-4212-B054-1C4715C72EB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Phải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hát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khúc</a:t>
            </a:r>
            <a:r>
              <a:rPr lang="en-US" altLang="en-US" dirty="0">
                <a:solidFill>
                  <a:srgbClr val="FFFF00"/>
                </a:solidFill>
              </a:rPr>
              <a:t> ca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xưa</a:t>
            </a:r>
            <a:r>
              <a:rPr lang="en-US" altLang="en-US" dirty="0">
                <a:solidFill>
                  <a:srgbClr val="FFFF00"/>
                </a:solidFill>
              </a:rPr>
              <a:t> cam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chết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C37DBB1-6AE9-44A2-A992-BC62A50BAD6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với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trời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pha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ngời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BF947FF5-A2E3-40C6-9D0E-A77CE1721EF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Ngài tìm tôi đương lúc tôi cách xa, như chiên kia trong núi kêu la;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019EA2B-96BE-4EEE-A2D6-6B1957F8E6F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tay</a:t>
            </a:r>
            <a:r>
              <a:rPr lang="en-US" altLang="en-US" dirty="0"/>
              <a:t> </a:t>
            </a:r>
            <a:r>
              <a:rPr lang="en-US" altLang="en-US" dirty="0" err="1"/>
              <a:t>âu</a:t>
            </a:r>
            <a:r>
              <a:rPr lang="en-US" altLang="en-US" dirty="0"/>
              <a:t> </a:t>
            </a:r>
            <a:r>
              <a:rPr lang="en-US" altLang="en-US" dirty="0" err="1"/>
              <a:t>yếm</a:t>
            </a:r>
            <a:r>
              <a:rPr lang="en-US" altLang="en-US" dirty="0"/>
              <a:t> </a:t>
            </a:r>
            <a:r>
              <a:rPr lang="en-US" altLang="en-US" dirty="0" err="1"/>
              <a:t>ôm</a:t>
            </a:r>
            <a:r>
              <a:rPr lang="en-US" altLang="en-US" dirty="0"/>
              <a:t> </a:t>
            </a:r>
            <a:r>
              <a:rPr lang="en-US" altLang="en-US" dirty="0" err="1"/>
              <a:t>bế</a:t>
            </a:r>
            <a:r>
              <a:rPr lang="en-US" altLang="en-US" dirty="0"/>
              <a:t> ra. </a:t>
            </a:r>
            <a:r>
              <a:rPr lang="en-US" altLang="en-US" dirty="0" err="1"/>
              <a:t>Đường</a:t>
            </a:r>
            <a:r>
              <a:rPr lang="en-US" altLang="en-US" dirty="0"/>
              <a:t> </a:t>
            </a:r>
            <a:r>
              <a:rPr lang="en-US" altLang="en-US" dirty="0" err="1"/>
              <a:t>chánh</a:t>
            </a:r>
            <a:r>
              <a:rPr lang="en-US" altLang="en-US" dirty="0"/>
              <a:t> </a:t>
            </a:r>
            <a:r>
              <a:rPr lang="en-US" altLang="en-US" dirty="0" err="1"/>
              <a:t>minh</a:t>
            </a:r>
            <a:r>
              <a:rPr lang="en-US" altLang="en-US" dirty="0"/>
              <a:t> </a:t>
            </a:r>
            <a:r>
              <a:rPr lang="en-US" altLang="en-US" dirty="0" err="1"/>
              <a:t>đưa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nhà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32D51A3-1264-4212-B054-1C4715C72EB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Phải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hát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khúc</a:t>
            </a:r>
            <a:r>
              <a:rPr lang="en-US" altLang="en-US" dirty="0">
                <a:solidFill>
                  <a:srgbClr val="FFFF00"/>
                </a:solidFill>
              </a:rPr>
              <a:t> ca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xưa</a:t>
            </a:r>
            <a:r>
              <a:rPr lang="en-US" altLang="en-US" dirty="0">
                <a:solidFill>
                  <a:srgbClr val="FFFF00"/>
                </a:solidFill>
              </a:rPr>
              <a:t> cam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chết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0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C37DBB1-6AE9-44A2-A992-BC62A50BAD6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với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trời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pha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ngời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06961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4245</TotalTime>
  <Words>187</Words>
  <Application>Microsoft Office PowerPoint</Application>
  <PresentationFormat>Widescreen</PresentationFormat>
  <Paragraphs>22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Presentation1</vt:lpstr>
      <vt:lpstr>Thánh Ca 219 CHUYỆN TÔI  ƯA XƯỚNG CA</vt:lpstr>
      <vt:lpstr>1. Nầy chuyện hay tôi thích ca chẳng thôi, xưa Jêsus lưu huyết thay tôi, </vt:lpstr>
      <vt:lpstr>Đành lìa Cha, vui cách xa nước, ngôi, Gô-gô-tha  chết thay tôi rồi.</vt:lpstr>
      <vt:lpstr>Phải tôi hát, hát  khúc ca muôn đời. Jêsus xưa cam  chết thay tôi. </vt:lpstr>
      <vt:lpstr>Tôi sẽ hát với  thánh dân trên trời. Cạnh biển như  pha lê rạng ngời. </vt:lpstr>
      <vt:lpstr>2. Ngài tìm tôi đương lúc tôi cách xa, như chiên kia trong núi kêu la; </vt:lpstr>
      <vt:lpstr>Ngài dùng tay âu yếm ôm bế ra. Đường chánh minh đưa tôi về nhà.</vt:lpstr>
      <vt:lpstr>Phải tôi hát, hát  khúc ca muôn đời. Jêsus xưa cam  chết thay tôi. </vt:lpstr>
      <vt:lpstr>Tôi sẽ hát với  thánh dân trên trời. Cạnh biển như  pha lê rạng ngời. </vt:lpstr>
      <vt:lpstr>3. Mình bị thương, Jêsus săn sóc tôi, khi sa chân mê mẩn chơi vơi. </vt:lpstr>
      <vt:lpstr>Lòng sợ kinh,  hai mắt như tối đui, Ngài cứu chữa  tươi vui rạng ngời. </vt:lpstr>
      <vt:lpstr>Phải tôi hát, hát  khúc ca muôn đời. Jêsus xưa cam  chết thay tôi. </vt:lpstr>
      <vt:lpstr>Tôi sẽ hát với  thánh dân trên trời. Cạnh biển như  pha lê rạng ngời. </vt:lpstr>
      <vt:lpstr>4. Hiện bao phen  tăm tối vây hãm tôi, tai ương như  theo dõi không thôi, </vt:lpstr>
      <vt:lpstr>Nhờ Jêsus đi với tôi mỗi nơi, dựa cánh Chúa thấy an tịnh rồi.</vt:lpstr>
      <vt:lpstr>Phải tôi hát, hát  khúc ca muôn đời. Jêsus xưa cam  chết thay tôi. </vt:lpstr>
      <vt:lpstr>Tôi sẽ hát với  thánh dân trên trời. Cạnh biển như  pha lê rạng ngời. </vt:lpstr>
      <vt:lpstr>5. Ngài gìn tôi cho đến nơi mé sông, trên bao nhiêu cơn sóng nguy vong. </vt:lpstr>
      <vt:lpstr>Ngài bồng tôi trông bến kia thẳng xông,  cùng những kẻ mến yêu tương phùng.</vt:lpstr>
      <vt:lpstr>Phải tôi hát, hát  khúc ca muôn đời. Jêsus xưa cam  chết thay tôi. </vt:lpstr>
      <vt:lpstr>Tôi sẽ hát với  thánh dân trên trời. Cạnh biển như  pha lê rạng ngời.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238</cp:revision>
  <dcterms:created xsi:type="dcterms:W3CDTF">2010-05-25T06:43:56Z</dcterms:created>
  <dcterms:modified xsi:type="dcterms:W3CDTF">2018-11-03T02:28:51Z</dcterms:modified>
</cp:coreProperties>
</file>