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349" r:id="rId2"/>
    <p:sldId id="350" r:id="rId3"/>
    <p:sldId id="351" r:id="rId4"/>
    <p:sldId id="352" r:id="rId5"/>
    <p:sldId id="356" r:id="rId6"/>
    <p:sldId id="353" r:id="rId7"/>
    <p:sldId id="359" r:id="rId8"/>
    <p:sldId id="354" r:id="rId9"/>
    <p:sldId id="358" r:id="rId10"/>
    <p:sldId id="355" r:id="rId11"/>
    <p:sldId id="3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41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4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A98500-A5DF-45F1-97E7-76D6C8FC5C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554B9-17DB-412B-B1F7-BC19CE48F6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917EB94-CB3C-440D-AF51-70B1CF48B03D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810DF45-F0F5-49BC-AE16-8C22181204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1531305-92E0-4F6C-8A52-A3D9DCC7D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68ADC-73CA-4798-8F32-E083FB7F0B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FB7D6-5B95-4DD7-81AE-FFA006323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3CBB5-1652-4244-8194-5EB7BD8FD240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D1E4BCCE-1E33-4CDD-A1A9-F7F73CDD8C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7346247-83CA-4805-8878-581378B21D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D73C0C78-A99A-40D7-AB40-42C6EE336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274F51-84FF-4961-B0BB-44A87C7176A9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9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1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48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249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5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6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5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8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5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4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3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6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A23D14-493E-4DC8-AACB-6662B1B9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220</a:t>
            </a:r>
            <a:br>
              <a:rPr lang="en-US" dirty="0"/>
            </a:br>
            <a:r>
              <a:rPr lang="en-US" dirty="0"/>
              <a:t>DỨC DẤY</a:t>
            </a:r>
            <a:br>
              <a:rPr lang="en-US" dirty="0"/>
            </a:br>
            <a:r>
              <a:rPr lang="en-US" dirty="0"/>
              <a:t>CHÚNG TÔI HOÀI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DF8F352-1A64-4667-A3DA-A02B9DD820B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Phục hưng tâm tôi luôn, cầu Cha ban ơn yêu thương, hằng nhen tâm tôi cháy thêm, tỏa ngát bao thiên hương.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614F945-E592-49FF-9643-3B8EEC93998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A-men; 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Kính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dức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7C5B1EA8-B23F-4392-813C-20D1539A7F9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Ngợi</a:t>
            </a:r>
            <a:r>
              <a:rPr lang="en-US" altLang="en-US" dirty="0"/>
              <a:t> </a:t>
            </a:r>
            <a:r>
              <a:rPr lang="en-US" altLang="en-US" dirty="0" err="1"/>
              <a:t>khen</a:t>
            </a:r>
            <a:r>
              <a:rPr lang="en-US" altLang="en-US" dirty="0"/>
              <a:t> Cha </a:t>
            </a:r>
            <a:r>
              <a:rPr lang="en-US" altLang="en-US" dirty="0" err="1"/>
              <a:t>thiêng</a:t>
            </a:r>
            <a:r>
              <a:rPr lang="en-US" altLang="en-US" dirty="0"/>
              <a:t> </a:t>
            </a:r>
            <a:r>
              <a:rPr lang="en-US" altLang="en-US" dirty="0" err="1"/>
              <a:t>liêng</a:t>
            </a:r>
            <a:r>
              <a:rPr lang="en-US" altLang="en-US" dirty="0"/>
              <a:t>,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biên</a:t>
            </a:r>
            <a:r>
              <a:rPr lang="en-US" altLang="en-US" dirty="0"/>
              <a:t>, </a:t>
            </a:r>
            <a:r>
              <a:rPr lang="en-US" altLang="en-US" dirty="0" err="1"/>
              <a:t>đành</a:t>
            </a:r>
            <a:r>
              <a:rPr lang="en-US" altLang="en-US" dirty="0"/>
              <a:t> ban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,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</a:t>
            </a:r>
            <a:r>
              <a:rPr lang="en-US" altLang="en-US" dirty="0" err="1"/>
              <a:t>thăng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C77EB43-64EB-4476-B3A0-A7FBED6B32A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A-men; 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Kính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dức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2AFF9FA-8303-4877-BAE9-E6F991F86D5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Ngợi</a:t>
            </a:r>
            <a:r>
              <a:rPr lang="en-US" altLang="en-US" dirty="0"/>
              <a:t> </a:t>
            </a:r>
            <a:r>
              <a:rPr lang="en-US" altLang="en-US" dirty="0" err="1"/>
              <a:t>khen</a:t>
            </a:r>
            <a:r>
              <a:rPr lang="en-US" altLang="en-US" dirty="0"/>
              <a:t> Cha </a:t>
            </a:r>
            <a:br>
              <a:rPr lang="en-US" altLang="en-US" dirty="0"/>
            </a:br>
            <a:r>
              <a:rPr lang="en-US" altLang="en-US" dirty="0" err="1"/>
              <a:t>cao</a:t>
            </a:r>
            <a:r>
              <a:rPr lang="en-US" altLang="en-US" dirty="0"/>
              <a:t> sang, </a:t>
            </a:r>
            <a:r>
              <a:rPr lang="en-US" altLang="en-US" dirty="0" err="1"/>
              <a:t>từng</a:t>
            </a:r>
            <a:r>
              <a:rPr lang="en-US" altLang="en-US" dirty="0"/>
              <a:t> ban </a:t>
            </a:r>
            <a:r>
              <a:rPr lang="en-US" altLang="en-US" dirty="0" err="1"/>
              <a:t>Thánh</a:t>
            </a:r>
            <a:r>
              <a:rPr lang="en-US" altLang="en-US" dirty="0"/>
              <a:t> Linh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, </a:t>
            </a:r>
            <a:r>
              <a:rPr lang="en-US" altLang="en-US" dirty="0" err="1"/>
              <a:t>dạy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đuổi</a:t>
            </a:r>
            <a:r>
              <a:rPr lang="en-US" altLang="en-US" dirty="0"/>
              <a:t> </a:t>
            </a:r>
            <a:r>
              <a:rPr lang="en-US" altLang="en-US" dirty="0" err="1"/>
              <a:t>tối</a:t>
            </a:r>
            <a:r>
              <a:rPr lang="en-US" altLang="en-US" dirty="0"/>
              <a:t> </a:t>
            </a:r>
            <a:r>
              <a:rPr lang="en-US" altLang="en-US" dirty="0" err="1"/>
              <a:t>tăm</a:t>
            </a:r>
            <a:r>
              <a:rPr lang="en-US" altLang="en-US" dirty="0"/>
              <a:t> </a:t>
            </a:r>
            <a:r>
              <a:rPr lang="en-US" altLang="en-US" dirty="0" err="1"/>
              <a:t>tiêu</a:t>
            </a:r>
            <a:r>
              <a:rPr lang="en-US" altLang="en-US" dirty="0"/>
              <a:t> tan.</a:t>
            </a:r>
            <a:endParaRPr lang="ru-RU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C30A53C-83B8-4F21-B8BF-34FE49D1313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A-men; 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Kính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dức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B4638BC-4268-4B6D-AA6E-8D48477ACB8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Ngợi</a:t>
            </a:r>
            <a:r>
              <a:rPr lang="en-US" altLang="en-US" dirty="0"/>
              <a:t> </a:t>
            </a:r>
            <a:r>
              <a:rPr lang="en-US" altLang="en-US" dirty="0" err="1"/>
              <a:t>khen</a:t>
            </a:r>
            <a:r>
              <a:rPr lang="en-US" altLang="en-US" dirty="0"/>
              <a:t> Cha </a:t>
            </a:r>
            <a:r>
              <a:rPr lang="en-US" altLang="en-US" dirty="0" err="1"/>
              <a:t>cao</a:t>
            </a:r>
            <a:r>
              <a:rPr lang="en-US" altLang="en-US" dirty="0"/>
              <a:t> </a:t>
            </a:r>
            <a:r>
              <a:rPr lang="en-US" altLang="en-US" dirty="0" err="1"/>
              <a:t>minh</a:t>
            </a:r>
            <a:r>
              <a:rPr lang="en-US" altLang="en-US" dirty="0"/>
              <a:t>, 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Chiên</a:t>
            </a:r>
            <a:r>
              <a:rPr lang="en-US" altLang="en-US" dirty="0"/>
              <a:t> Con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hy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. </a:t>
            </a:r>
            <a:r>
              <a:rPr lang="en-US" altLang="en-US" dirty="0" err="1"/>
              <a:t>Từng</a:t>
            </a:r>
            <a:r>
              <a:rPr lang="en-US" altLang="en-US" dirty="0"/>
              <a:t> </a:t>
            </a:r>
            <a:r>
              <a:rPr lang="en-US" altLang="en-US" dirty="0" err="1"/>
              <a:t>mang</a:t>
            </a:r>
            <a:r>
              <a:rPr lang="en-US" altLang="en-US" dirty="0"/>
              <a:t> bao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ác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phiếu</a:t>
            </a:r>
            <a:r>
              <a:rPr lang="en-US" altLang="en-US" dirty="0"/>
              <a:t> </a:t>
            </a:r>
            <a:r>
              <a:rPr lang="en-US" altLang="en-US" dirty="0" err="1"/>
              <a:t>trắng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A267357-7AF9-44DE-988B-60F5126FFD2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A-men; 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Kính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dức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0D90336-8E96-4FA8-AEE2-0F7EB54A075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Ngợi</a:t>
            </a:r>
            <a:r>
              <a:rPr lang="en-US" altLang="en-US" dirty="0"/>
              <a:t> </a:t>
            </a:r>
            <a:r>
              <a:rPr lang="en-US" altLang="en-US" dirty="0" err="1"/>
              <a:t>khen</a:t>
            </a:r>
            <a:r>
              <a:rPr lang="en-US" altLang="en-US" dirty="0"/>
              <a:t> Cha </a:t>
            </a:r>
            <a:r>
              <a:rPr lang="en-US" altLang="en-US" dirty="0" err="1"/>
              <a:t>khoan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, </a:t>
            </a:r>
            <a:r>
              <a:rPr lang="en-US" altLang="en-US" dirty="0" err="1"/>
              <a:t>chuộc</a:t>
            </a:r>
            <a:r>
              <a:rPr lang="en-US" altLang="en-US" dirty="0"/>
              <a:t> </a:t>
            </a:r>
            <a:r>
              <a:rPr lang="en-US" altLang="en-US" dirty="0" err="1"/>
              <a:t>mua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br>
              <a:rPr lang="en-US" altLang="en-US" dirty="0"/>
            </a:b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dân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hải</a:t>
            </a:r>
            <a:r>
              <a:rPr lang="en-US" altLang="en-US" dirty="0"/>
              <a:t> </a:t>
            </a:r>
            <a:r>
              <a:rPr lang="en-US" altLang="en-US" dirty="0" err="1"/>
              <a:t>tân</a:t>
            </a:r>
            <a:r>
              <a:rPr lang="en-US" altLang="en-US" dirty="0"/>
              <a:t>, </a:t>
            </a: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dắt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E075C83-B40A-4481-999D-A94EDD08471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A-men; 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Kính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dức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4255</TotalTime>
  <Words>113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Thánh Ca 220 DỨC DẤY CHÚNG TÔI HOÀI</vt:lpstr>
      <vt:lpstr>1. Ngợi khen Cha thiêng liêng, hằng yêu thương tôi vô biên, đành ban Jêsus chết thay, đã sống sau thăng thiên.</vt:lpstr>
      <vt:lpstr>Ha-lê-lu-gia!  Kính khen Jêsus,  Ha-lê-lu-gia! A-men; Ha-lê-lu-gia! Kính khen Jêsus, dức dấy chúng tôi hoài.</vt:lpstr>
      <vt:lpstr>2. Ngợi khen Cha  cao sang, từng ban Thánh Linh chân quang, dạy Jêsus cho chúng tôi, đuổi tối tăm tiêu tan.</vt:lpstr>
      <vt:lpstr>Ha-lê-lu-gia!  Kính khen Jêsus,  Ha-lê-lu-gia! A-men; Ha-lê-lu-gia! Kính khen Jêsus, dức dấy chúng tôi hoài.</vt:lpstr>
      <vt:lpstr>3. Ngợi khen Cha cao minh,  về Chiên Con xưa hy sinh. Từng mang bao gian ác tôi, phiếu trắng trong tâm linh.</vt:lpstr>
      <vt:lpstr>Ha-lê-lu-gia!  Kính khen Jêsus,  Ha-lê-lu-gia! A-men; Ha-lê-lu-gia! Kính khen Jêsus, dức dấy chúng tôi hoài.</vt:lpstr>
      <vt:lpstr>4. Ngợi khen Cha khoan nhân, chuộc mua tôi nên thiên dân.  Tìm đưa tôi lên hải tân, dẫn dắt trong linh ân.</vt:lpstr>
      <vt:lpstr>Ha-lê-lu-gia!  Kính khen Jêsus,  Ha-lê-lu-gia! A-men; Ha-lê-lu-gia! Kính khen Jêsus, dức dấy chúng tôi hoài.</vt:lpstr>
      <vt:lpstr>5. Phục hưng tâm tôi luôn, cầu Cha ban ơn yêu thương, hằng nhen tâm tôi cháy thêm, tỏa ngát bao thiên hương.</vt:lpstr>
      <vt:lpstr>Ha-lê-lu-gia!  Kính khen Jêsus,  Ha-lê-lu-gia! A-men; Ha-lê-lu-gia! Kính khen Jêsus, dức dấy chúng tôi hoài.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240</cp:revision>
  <dcterms:created xsi:type="dcterms:W3CDTF">2010-05-25T06:43:56Z</dcterms:created>
  <dcterms:modified xsi:type="dcterms:W3CDTF">2018-11-03T12:16:32Z</dcterms:modified>
</cp:coreProperties>
</file>