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50" r:id="rId3"/>
    <p:sldId id="351" r:id="rId4"/>
    <p:sldId id="352" r:id="rId5"/>
    <p:sldId id="353" r:id="rId6"/>
    <p:sldId id="354" r:id="rId7"/>
    <p:sldId id="361" r:id="rId8"/>
    <p:sldId id="355" r:id="rId9"/>
    <p:sldId id="356" r:id="rId10"/>
    <p:sldId id="360" r:id="rId11"/>
    <p:sldId id="357" r:id="rId12"/>
    <p:sldId id="358" r:id="rId13"/>
    <p:sldId id="3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9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8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7913DF-0632-4443-BAFD-42383B4C3B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75538-81D9-4A69-AFDD-17FFBB71E82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EB17E0A-9E94-4649-ADF1-C2291CF77626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B3A851C-4F38-49D1-9CF1-58AA21A8D7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0395AC9-92CB-40E8-BC16-84B9CB4BB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30175-8A82-48CF-8BC6-EC0A645242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23F67-2C17-4A5C-BD96-9A60B695F2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D0892FC-56F5-4349-849A-DA65DFBE09F4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92674064-AD60-4F29-9802-277690FA79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CF299110-B95B-471D-A629-314A48B194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482F0614-6B93-41A8-AC48-0FA75048E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FF37569-5F42-49FD-9884-F5DE39A6A684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9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33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391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4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3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1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9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0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9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3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0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207602-4692-4BC8-A2A3-09B03324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Thánh</a:t>
            </a:r>
            <a:r>
              <a:rPr lang="en-GB" dirty="0"/>
              <a:t> Ca 221</a:t>
            </a:r>
            <a:br>
              <a:rPr lang="en-GB" dirty="0"/>
            </a:br>
            <a:r>
              <a:rPr lang="en-GB" dirty="0"/>
              <a:t>TÔN VINH CHRIST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D35A01A-29F6-4970-9C5A-B032ED59007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chí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sống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lâu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chí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6AF3BCA-2290-44EE-B2FE-15766EEA47D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Ôi, giấc kê vàng mau tan, đâu sánh kịp phước Chúa ban. Tôi trông mong Chúa rước lên thiên đàng,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D35F63F-2D81-4C89-BEA4-7CF27B5E2E8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Mau </a:t>
            </a:r>
            <a:r>
              <a:rPr lang="en-US" altLang="en-US" dirty="0" err="1"/>
              <a:t>mau</a:t>
            </a:r>
            <a:r>
              <a:rPr lang="en-US" altLang="en-US" dirty="0"/>
              <a:t> </a:t>
            </a:r>
            <a:r>
              <a:rPr lang="en-US" altLang="en-US" dirty="0" err="1"/>
              <a:t>xa</a:t>
            </a:r>
            <a:r>
              <a:rPr lang="en-US" altLang="en-US" dirty="0"/>
              <a:t> </a:t>
            </a:r>
            <a:r>
              <a:rPr lang="en-US" altLang="en-US" dirty="0" err="1"/>
              <a:t>cảnh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bi,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hàn</a:t>
            </a:r>
            <a:r>
              <a:rPr lang="en-US" altLang="en-US" dirty="0"/>
              <a:t>.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chốn</a:t>
            </a:r>
            <a:r>
              <a:rPr lang="en-US" altLang="en-US" dirty="0"/>
              <a:t> </a:t>
            </a:r>
            <a:r>
              <a:rPr lang="en-US" altLang="en-US" dirty="0" err="1"/>
              <a:t>vĩnh</a:t>
            </a:r>
            <a:r>
              <a:rPr lang="en-US" altLang="en-US" dirty="0"/>
              <a:t> an, </a:t>
            </a:r>
            <a:r>
              <a:rPr lang="en-US" altLang="en-US" dirty="0" err="1"/>
              <a:t>sướng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cảnh</a:t>
            </a:r>
            <a:r>
              <a:rPr lang="en-US" altLang="en-US" dirty="0"/>
              <a:t> </a:t>
            </a:r>
            <a:r>
              <a:rPr lang="en-US" altLang="en-US" dirty="0" err="1"/>
              <a:t>buồn</a:t>
            </a:r>
            <a:r>
              <a:rPr lang="en-US" altLang="en-US" dirty="0"/>
              <a:t> than.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240E3B1-83BE-4399-A9EE-21D66E0FE9F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chí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sống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lâu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chí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C751DB4D-C1AF-45CD-84BD-5D6535719D8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trước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nhơn</a:t>
            </a:r>
            <a:r>
              <a:rPr lang="en-US" altLang="en-US" dirty="0"/>
              <a:t>, </a:t>
            </a:r>
            <a:r>
              <a:rPr lang="en-US" altLang="en-US" dirty="0" err="1"/>
              <a:t>đâu</a:t>
            </a:r>
            <a:r>
              <a:rPr lang="en-US" altLang="en-US" dirty="0"/>
              <a:t> </a:t>
            </a:r>
            <a:r>
              <a:rPr lang="en-US" altLang="en-US" dirty="0" err="1"/>
              <a:t>đáng</a:t>
            </a:r>
            <a:r>
              <a:rPr lang="en-US" altLang="en-US" dirty="0"/>
              <a:t> </a:t>
            </a:r>
            <a:r>
              <a:rPr lang="en-US" altLang="en-US" dirty="0" err="1"/>
              <a:t>gì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Chúa</a:t>
            </a:r>
            <a:r>
              <a:rPr lang="en-US" altLang="en-US" dirty="0"/>
              <a:t> ban </a:t>
            </a:r>
            <a:r>
              <a:rPr lang="en-US" altLang="en-US" dirty="0" err="1"/>
              <a:t>ơn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chất</a:t>
            </a:r>
            <a:r>
              <a:rPr lang="en-US" altLang="en-US" dirty="0"/>
              <a:t>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biết</a:t>
            </a:r>
            <a:r>
              <a:rPr lang="en-US" altLang="en-US" dirty="0"/>
              <a:t> bao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1A400A6-7967-41E7-8684-BBA7F9D1D71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đáng</a:t>
            </a:r>
            <a:r>
              <a:rPr lang="en-US" altLang="en-US" dirty="0"/>
              <a:t> </a:t>
            </a: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r>
              <a:rPr lang="en-US" altLang="en-US" dirty="0" err="1"/>
              <a:t>mất</a:t>
            </a:r>
            <a:r>
              <a:rPr lang="en-US" altLang="en-US" dirty="0"/>
              <a:t> ở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mình</a:t>
            </a:r>
            <a:r>
              <a:rPr lang="en-US" altLang="en-US" dirty="0"/>
              <a:t>, </a:t>
            </a:r>
            <a:r>
              <a:rPr lang="en-US" altLang="en-US" dirty="0" err="1"/>
              <a:t>mà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Christ </a:t>
            </a:r>
            <a:r>
              <a:rPr lang="en-US" altLang="en-US" dirty="0" err="1"/>
              <a:t>chí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ra </a:t>
            </a:r>
            <a:r>
              <a:rPr lang="en-US" altLang="en-US" dirty="0" err="1"/>
              <a:t>khỏi</a:t>
            </a:r>
            <a:r>
              <a:rPr lang="en-US" altLang="en-US" dirty="0"/>
              <a:t> </a:t>
            </a:r>
            <a:r>
              <a:rPr lang="en-US" altLang="en-US" dirty="0" err="1"/>
              <a:t>trầm</a:t>
            </a:r>
            <a:r>
              <a:rPr lang="en-US" altLang="en-US" dirty="0"/>
              <a:t> </a:t>
            </a:r>
            <a:r>
              <a:rPr lang="en-US" altLang="en-US" dirty="0" err="1"/>
              <a:t>luân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C37CFE6-CA33-4CF6-9B4E-7E174F0144A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chí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sống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lâu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chí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EA4EDC0-393B-4622-A4F6-83F6E3108AB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Ôi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nhơn</a:t>
            </a:r>
            <a:r>
              <a:rPr lang="en-US" altLang="en-US" dirty="0"/>
              <a:t>,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phút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ban </a:t>
            </a:r>
            <a:r>
              <a:rPr lang="en-US" altLang="en-US" dirty="0" err="1"/>
              <a:t>ơn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chẳng</a:t>
            </a:r>
            <a:r>
              <a:rPr lang="en-US" altLang="en-US" dirty="0"/>
              <a:t> </a:t>
            </a:r>
            <a:r>
              <a:rPr lang="en-US" altLang="en-US" dirty="0" err="1"/>
              <a:t>đủ</a:t>
            </a:r>
            <a:r>
              <a:rPr lang="en-US" altLang="en-US" dirty="0"/>
              <a:t> </a:t>
            </a:r>
            <a:r>
              <a:rPr lang="en-US" altLang="en-US" dirty="0" err="1"/>
              <a:t>sức</a:t>
            </a:r>
            <a:r>
              <a:rPr lang="en-US" altLang="en-US" dirty="0"/>
              <a:t> </a:t>
            </a:r>
            <a:r>
              <a:rPr lang="en-US" altLang="en-US" dirty="0" err="1"/>
              <a:t>bước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mình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49A464E-A153-4773-8335-41002D1B895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Xin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 err="1"/>
              <a:t>dắt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. </a:t>
            </a:r>
            <a:r>
              <a:rPr lang="en-US" altLang="en-US" dirty="0" err="1"/>
              <a:t>Lần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tín</a:t>
            </a:r>
            <a:r>
              <a:rPr lang="en-US" altLang="en-US" dirty="0"/>
              <a:t> </a:t>
            </a:r>
            <a:r>
              <a:rPr lang="en-US" altLang="en-US" dirty="0" err="1"/>
              <a:t>trung</a:t>
            </a:r>
            <a:r>
              <a:rPr lang="en-US" altLang="en-US" dirty="0"/>
              <a:t>, </a:t>
            </a:r>
            <a:r>
              <a:rPr lang="en-US" altLang="en-US" dirty="0" err="1"/>
              <a:t>dẫu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đất</a:t>
            </a:r>
            <a:r>
              <a:rPr lang="en-US" altLang="en-US" dirty="0"/>
              <a:t> </a:t>
            </a:r>
            <a:r>
              <a:rPr lang="en-US" altLang="en-US" dirty="0" err="1"/>
              <a:t>chuyển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 rung.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0BF3F12-ED4E-4F1B-8174-CE02DCF0327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chí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sống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lâu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chí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7217143-17E4-4A59-B07B-B02C0B36393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lượng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biên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nỡ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sống</a:t>
            </a:r>
            <a:r>
              <a:rPr lang="en-US" altLang="en-US" dirty="0"/>
              <a:t> ý </a:t>
            </a:r>
            <a:r>
              <a:rPr lang="en-US" altLang="en-US" dirty="0" err="1"/>
              <a:t>riêng</a:t>
            </a:r>
            <a:r>
              <a:rPr lang="en-US" altLang="en-US" dirty="0"/>
              <a:t>; Xin Cha </a:t>
            </a:r>
            <a:r>
              <a:rPr lang="en-US" altLang="en-US" dirty="0" err="1"/>
              <a:t>sai</a:t>
            </a:r>
            <a:r>
              <a:rPr lang="en-US" altLang="en-US" dirty="0"/>
              <a:t> </a:t>
            </a:r>
            <a:r>
              <a:rPr lang="en-US" altLang="en-US" dirty="0" err="1"/>
              <a:t>khiến</a:t>
            </a:r>
            <a:r>
              <a:rPr lang="en-US" altLang="en-US" dirty="0"/>
              <a:t>, con lo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55DE953-3174-468A-93D5-8D6BFBA2020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Con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vâng</a:t>
            </a:r>
            <a:r>
              <a:rPr lang="en-US" altLang="en-US" dirty="0"/>
              <a:t> ý </a:t>
            </a:r>
            <a:r>
              <a:rPr lang="en-US" altLang="en-US" dirty="0" err="1"/>
              <a:t>thánh</a:t>
            </a:r>
            <a:r>
              <a:rPr lang="en-US" altLang="en-US" dirty="0"/>
              <a:t> Cha </a:t>
            </a:r>
            <a:r>
              <a:rPr lang="en-US" altLang="en-US" dirty="0" err="1"/>
              <a:t>dạy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; </a:t>
            </a:r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lao </a:t>
            </a:r>
            <a:r>
              <a:rPr lang="en-US" altLang="en-US" dirty="0" err="1"/>
              <a:t>khổ</a:t>
            </a:r>
            <a:r>
              <a:rPr lang="en-US" altLang="en-US" dirty="0"/>
              <a:t>, </a:t>
            </a:r>
            <a:r>
              <a:rPr lang="en-US" altLang="en-US" dirty="0" err="1"/>
              <a:t>đắng</a:t>
            </a:r>
            <a:r>
              <a:rPr lang="en-US" altLang="en-US" dirty="0"/>
              <a:t> cay, </a:t>
            </a:r>
            <a:r>
              <a:rPr lang="en-US" altLang="en-US" dirty="0" err="1"/>
              <a:t>tớ</a:t>
            </a:r>
            <a:r>
              <a:rPr lang="en-US" altLang="en-US" dirty="0"/>
              <a:t> </a:t>
            </a:r>
            <a:r>
              <a:rPr lang="en-US" altLang="en-US" dirty="0" err="1"/>
              <a:t>trung</a:t>
            </a:r>
            <a:r>
              <a:rPr lang="en-US" altLang="en-US" dirty="0"/>
              <a:t> </a:t>
            </a:r>
            <a:r>
              <a:rPr lang="en-US" altLang="en-US" dirty="0" err="1"/>
              <a:t>chuyên</a:t>
            </a:r>
            <a:r>
              <a:rPr lang="en-US" altLang="en-US" dirty="0"/>
              <a:t> </a:t>
            </a:r>
            <a:r>
              <a:rPr lang="en-US" altLang="en-US" dirty="0" err="1"/>
              <a:t>giữ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4265</TotalTime>
  <Words>308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221 TÔN VINH CHRIST</vt:lpstr>
      <vt:lpstr>1. Khi trước tôi là tội nhơn, đâu đáng gì  Chúa ban ơn.  Xưa đã chất chứa  biết bao tội tình. </vt:lpstr>
      <vt:lpstr>Tôi đáng chết mất ở trong tội mình, mà Jêsus Christ chí nhân cứu tôi ra khỏi trầm luân.</vt:lpstr>
      <vt:lpstr>Ôi Chúa, tôi tôn vinh Ngài, Jêsus là Chúa chí tôn chân ái, sống bao lâu tôi tôn vinh Chúa mãi, quyết chí nhất tâm theo Ngài.</vt:lpstr>
      <vt:lpstr>2. Ôi Chúa tôi là tội nhơn, mỗi phút cần Chúa ban ơn, tôi chẳng đủ sức bước đi một mình, </vt:lpstr>
      <vt:lpstr>Xin Chúa dẫn dắt tôi trên thiên trình. Lần theo chân Chúa tín trung, dẫu cho  đất chuyển trời rung.</vt:lpstr>
      <vt:lpstr>Ôi Chúa, tôi tôn vinh Ngài, Jêsus là Chúa chí tôn chân ái, sống bao lâu tôi tôn vinh Chúa mãi, quyết chí nhất tâm theo Ngài.</vt:lpstr>
      <vt:lpstr>3. Ơn Chúa vô lượng vô biên, tôi nỡ nào sống ý riêng; Xin Cha sai khiến, con lo việc Ngài, </vt:lpstr>
      <vt:lpstr>Con xin vâng ý thánh Cha dạy hoài; Dầu cho lao khổ, đắng cay, tớ trung chuyên giữ lòng ngay.</vt:lpstr>
      <vt:lpstr>Ôi Chúa, tôi tôn vinh Ngài, Jêsus là Chúa chí tôn chân ái, sống bao lâu tôi tôn vinh Chúa mãi, quyết chí nhất tâm theo Ngài.</vt:lpstr>
      <vt:lpstr>4. Ôi, giấc kê vàng mau tan, đâu sánh kịp phước Chúa ban. Tôi trông mong Chúa rước lên thiên đàng, </vt:lpstr>
      <vt:lpstr>Mau mau xa cảnh thống bi, cơ hàn. Cùng nhau lên chốn vĩnh an, sướng vui thay cảnh buồn than.</vt:lpstr>
      <vt:lpstr>Ôi Chúa, tôi tôn vinh Ngài, Jêsus là Chúa chí tôn chân ái, sống bao lâu tôi tôn vinh Chúa mãi, quyết chí nhất tâm theo Ngài.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241</cp:revision>
  <dcterms:created xsi:type="dcterms:W3CDTF">2010-05-25T06:43:56Z</dcterms:created>
  <dcterms:modified xsi:type="dcterms:W3CDTF">2018-11-03T02:46:09Z</dcterms:modified>
</cp:coreProperties>
</file>