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67" r:id="rId9"/>
    <p:sldId id="368" r:id="rId10"/>
    <p:sldId id="356" r:id="rId11"/>
    <p:sldId id="357" r:id="rId12"/>
    <p:sldId id="369" r:id="rId13"/>
    <p:sldId id="370" r:id="rId14"/>
    <p:sldId id="358" r:id="rId15"/>
    <p:sldId id="359" r:id="rId16"/>
    <p:sldId id="371" r:id="rId17"/>
    <p:sldId id="3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21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43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6B7FC4-025F-4802-AC7E-33D65E403C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805F9-A4F5-45D7-9ED2-CE405842C05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3D44156-C3EB-4275-95CB-70BCBFDD5735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BDF4534-2F1F-4FDA-8FA8-F056723FF3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1D3E18B-CB70-4058-8A3C-40B0D1806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490D9-43D9-4B09-8AB0-EAC90FC54F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73875-46D3-45F4-8F59-AE27FE43BE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9591DD-CF88-48C0-B506-695AE9AFF568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31E25247-B33E-4379-8747-8FE3A5460A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195E2710-1BF1-417E-9419-3240C55D4D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CC81283C-E275-45A2-8C3B-7BE09F5104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ABC9633-B85A-4FAC-B115-C3533B8FC873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2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98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1880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238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0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5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50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9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15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0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62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42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3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84E429-95DB-48C9-87A1-85FC6D6A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Thánh Ca 222</a:t>
            </a:r>
            <a:br>
              <a:rPr lang="vi-VN" dirty="0"/>
            </a:br>
            <a:r>
              <a:rPr lang="vi-VN" dirty="0"/>
              <a:t>NGƯƠI PHẢI</a:t>
            </a:r>
            <a:br>
              <a:rPr lang="en-US" dirty="0"/>
            </a:br>
            <a:r>
              <a:rPr lang="vi-VN" dirty="0"/>
              <a:t>TRÙNG SINH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BD49EF7-0C24-48AF-94BC-A4EE6AB2E9A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Nầy</a:t>
            </a:r>
            <a:r>
              <a:rPr lang="en-US" altLang="en-US" dirty="0"/>
              <a:t> ai </a:t>
            </a:r>
            <a:r>
              <a:rPr lang="en-US" altLang="en-US" dirty="0" err="1"/>
              <a:t>mong</a:t>
            </a:r>
            <a:r>
              <a:rPr lang="en-US" altLang="en-US" dirty="0"/>
              <a:t> </a:t>
            </a:r>
            <a:r>
              <a:rPr lang="en-US" altLang="en-US" dirty="0" err="1"/>
              <a:t>lên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r>
              <a:rPr lang="en-US" altLang="en-US" dirty="0" err="1"/>
              <a:t>yên</a:t>
            </a:r>
            <a:r>
              <a:rPr lang="en-US" altLang="en-US" dirty="0"/>
              <a:t> </a:t>
            </a:r>
            <a:r>
              <a:rPr lang="en-US" altLang="en-US" dirty="0" err="1"/>
              <a:t>nghỉ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, </a:t>
            </a:r>
            <a:r>
              <a:rPr lang="en-US" altLang="en-US" dirty="0" err="1"/>
              <a:t>hồn</a:t>
            </a:r>
            <a:r>
              <a:rPr lang="en-US" altLang="en-US" dirty="0"/>
              <a:t>, </a:t>
            </a:r>
            <a:r>
              <a:rPr lang="en-US" altLang="en-US" dirty="0" err="1"/>
              <a:t>thân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những</a:t>
            </a:r>
            <a:r>
              <a:rPr lang="en-US" altLang="en-US" dirty="0"/>
              <a:t> </a:t>
            </a:r>
            <a:r>
              <a:rPr lang="en-US" altLang="en-US" dirty="0" err="1"/>
              <a:t>kẻ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chuộc</a:t>
            </a:r>
            <a:r>
              <a:rPr lang="en-US" altLang="en-US" dirty="0"/>
              <a:t> </a:t>
            </a:r>
            <a:r>
              <a:rPr lang="en-US" altLang="en-US" dirty="0" err="1"/>
              <a:t>chung</a:t>
            </a:r>
            <a:r>
              <a:rPr lang="en-US" altLang="en-US" dirty="0"/>
              <a:t> </a:t>
            </a:r>
            <a:r>
              <a:rPr lang="en-US" altLang="en-US" dirty="0" err="1"/>
              <a:t>trổi</a:t>
            </a:r>
            <a:r>
              <a:rPr lang="en-US" altLang="en-US" dirty="0"/>
              <a:t> </a:t>
            </a:r>
            <a:r>
              <a:rPr lang="en-US" altLang="en-US" dirty="0" err="1"/>
              <a:t>khúc</a:t>
            </a:r>
            <a:br>
              <a:rPr lang="en-US" altLang="en-US" dirty="0"/>
            </a:br>
            <a:r>
              <a:rPr lang="en-US" altLang="en-US" dirty="0"/>
              <a:t>ca </a:t>
            </a:r>
            <a:r>
              <a:rPr lang="en-US" altLang="en-US" dirty="0" err="1"/>
              <a:t>hồng</a:t>
            </a:r>
            <a:r>
              <a:rPr lang="en-US" altLang="en-US" dirty="0"/>
              <a:t> </a:t>
            </a:r>
            <a:r>
              <a:rPr lang="en-US" altLang="en-US" dirty="0" err="1"/>
              <a:t>ân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BBF2BCC7-D747-41B6-8F99-AFE0413E9C3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Trường</a:t>
            </a:r>
            <a:r>
              <a:rPr lang="en-US" altLang="en-US" dirty="0"/>
              <a:t> </a:t>
            </a:r>
            <a:r>
              <a:rPr lang="en-US" altLang="en-US" dirty="0" err="1"/>
              <a:t>sinh</a:t>
            </a:r>
            <a:r>
              <a:rPr lang="en-US" altLang="en-US" dirty="0"/>
              <a:t> </a:t>
            </a:r>
            <a:r>
              <a:rPr lang="en-US" altLang="en-US" dirty="0" err="1"/>
              <a:t>tương</a:t>
            </a:r>
            <a:r>
              <a:rPr lang="en-US" altLang="en-US" dirty="0"/>
              <a:t> </a:t>
            </a:r>
            <a:r>
              <a:rPr lang="en-US" altLang="en-US" dirty="0" err="1"/>
              <a:t>lai</a:t>
            </a:r>
            <a:r>
              <a:rPr lang="en-US" altLang="en-US" dirty="0"/>
              <a:t> </a:t>
            </a:r>
            <a:r>
              <a:rPr lang="en-US" altLang="en-US" dirty="0" err="1"/>
              <a:t>anh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mong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hưởng</a:t>
            </a:r>
            <a:r>
              <a:rPr lang="en-US" altLang="en-US" dirty="0"/>
              <a:t> </a:t>
            </a:r>
            <a:r>
              <a:rPr lang="en-US" altLang="en-US" dirty="0" err="1"/>
              <a:t>nên</a:t>
            </a:r>
            <a:r>
              <a:rPr lang="en-US" altLang="en-US" dirty="0"/>
              <a:t> </a:t>
            </a:r>
            <a:r>
              <a:rPr lang="en-US" altLang="en-US" dirty="0" err="1"/>
              <a:t>tường</a:t>
            </a:r>
            <a:r>
              <a:rPr lang="en-US" altLang="en-US" dirty="0"/>
              <a:t> </a:t>
            </a:r>
            <a:r>
              <a:rPr lang="en-US" altLang="en-US" dirty="0" err="1"/>
              <a:t>minh</a:t>
            </a:r>
            <a:r>
              <a:rPr lang="en-US" altLang="en-US" dirty="0"/>
              <a:t>: “</a:t>
            </a:r>
            <a:r>
              <a:rPr lang="en-US" altLang="en-US" dirty="0" err="1"/>
              <a:t>Quả</a:t>
            </a:r>
            <a:r>
              <a:rPr lang="en-US" altLang="en-US" dirty="0"/>
              <a:t> </a:t>
            </a:r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ngươi</a:t>
            </a:r>
            <a:r>
              <a:rPr lang="en-US" altLang="en-US" dirty="0"/>
              <a:t> </a:t>
            </a:r>
            <a:r>
              <a:rPr lang="en-US" altLang="en-US" dirty="0" err="1"/>
              <a:t>nên</a:t>
            </a:r>
            <a:r>
              <a:rPr lang="en-US" altLang="en-US" dirty="0"/>
              <a:t> </a:t>
            </a:r>
            <a:r>
              <a:rPr lang="en-US" altLang="en-US" dirty="0" err="1"/>
              <a:t>trùng</a:t>
            </a:r>
            <a:r>
              <a:rPr lang="en-US" altLang="en-US" dirty="0"/>
              <a:t> </a:t>
            </a:r>
            <a:r>
              <a:rPr lang="en-US" altLang="en-US" dirty="0" err="1"/>
              <a:t>sinh</a:t>
            </a:r>
            <a:r>
              <a:rPr lang="en-US" altLang="en-US" dirty="0"/>
              <a:t>!”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683F4398-EF9F-4BE1-8523-2B9845939A0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Mau </a:t>
            </a:r>
            <a:r>
              <a:rPr lang="en-US" altLang="en-US" dirty="0" err="1">
                <a:solidFill>
                  <a:srgbClr val="FFFF00"/>
                </a:solidFill>
              </a:rPr>
              <a:t>mau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hôm</a:t>
            </a:r>
            <a:r>
              <a:rPr lang="en-US" altLang="en-US" dirty="0">
                <a:solidFill>
                  <a:srgbClr val="FFFF00"/>
                </a:solidFill>
              </a:rPr>
              <a:t> nay. </a:t>
            </a:r>
            <a:r>
              <a:rPr lang="en-US" altLang="en-US" dirty="0" err="1">
                <a:solidFill>
                  <a:srgbClr val="FFFF00"/>
                </a:solidFill>
              </a:rPr>
              <a:t>Kíp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kíp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phải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ru-RU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trùng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ngay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543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602756CF-E36F-4E9C-A27A-DF4EC3C8533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Quả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thật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quả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thật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nầy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là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ngươi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ghi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nhớ</a:t>
            </a:r>
            <a:r>
              <a:rPr lang="en-US" altLang="en-US" dirty="0">
                <a:solidFill>
                  <a:srgbClr val="FFFF00"/>
                </a:solidFill>
              </a:rPr>
              <a:t>: “</a:t>
            </a:r>
            <a:r>
              <a:rPr lang="en-US" altLang="en-US" dirty="0" err="1">
                <a:solidFill>
                  <a:srgbClr val="FFFF00"/>
                </a:solidFill>
              </a:rPr>
              <a:t>Phải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ngay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hiện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giờ</a:t>
            </a:r>
            <a:r>
              <a:rPr lang="en-US" altLang="en-US" dirty="0">
                <a:solidFill>
                  <a:srgbClr val="FFFF00"/>
                </a:solidFill>
              </a:rPr>
              <a:t>”.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19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5BD3E2B0-B089-483F-8B63-92037802DA3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4.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anh</a:t>
            </a:r>
            <a:r>
              <a:rPr lang="en-US" altLang="en-US" dirty="0"/>
              <a:t> nay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quốc</a:t>
            </a:r>
            <a:r>
              <a:rPr lang="en-US" altLang="en-US" dirty="0"/>
              <a:t> </a:t>
            </a:r>
            <a:r>
              <a:rPr lang="en-US" altLang="en-US" dirty="0" err="1"/>
              <a:t>trông</a:t>
            </a:r>
            <a:r>
              <a:rPr lang="en-US" altLang="en-US" dirty="0"/>
              <a:t> </a:t>
            </a:r>
            <a:r>
              <a:rPr lang="en-US" altLang="en-US" dirty="0" err="1"/>
              <a:t>chờ</a:t>
            </a:r>
            <a:r>
              <a:rPr lang="en-US" altLang="en-US" dirty="0"/>
              <a:t> </a:t>
            </a:r>
            <a:r>
              <a:rPr lang="en-US" altLang="en-US" dirty="0" err="1"/>
              <a:t>anh</a:t>
            </a:r>
            <a:r>
              <a:rPr lang="en-US" altLang="en-US" dirty="0"/>
              <a:t>, </a:t>
            </a:r>
            <a:r>
              <a:rPr lang="en-US" altLang="en-US" dirty="0" err="1"/>
              <a:t>dưới</a:t>
            </a:r>
            <a:r>
              <a:rPr lang="en-US" altLang="en-US" dirty="0"/>
              <a:t> </a:t>
            </a:r>
            <a:r>
              <a:rPr lang="en-US" altLang="en-US" dirty="0" err="1"/>
              <a:t>đất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 </a:t>
            </a:r>
            <a:r>
              <a:rPr lang="en-US" altLang="en-US" dirty="0" err="1"/>
              <a:t>anh</a:t>
            </a:r>
            <a:r>
              <a:rPr lang="en-US" altLang="en-US" dirty="0"/>
              <a:t> </a:t>
            </a:r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nôn</a:t>
            </a:r>
            <a:r>
              <a:rPr lang="en-US" altLang="en-US" dirty="0"/>
              <a:t> </a:t>
            </a:r>
            <a:r>
              <a:rPr lang="en-US" altLang="en-US" dirty="0" err="1"/>
              <a:t>nả</a:t>
            </a:r>
            <a:r>
              <a:rPr lang="en-US" altLang="en-US" dirty="0"/>
              <a:t> </a:t>
            </a:r>
            <a:r>
              <a:rPr lang="en-US" altLang="en-US" dirty="0" err="1"/>
              <a:t>sớm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br>
              <a:rPr lang="en-US" altLang="en-US" dirty="0"/>
            </a:br>
            <a:r>
              <a:rPr lang="en-US" altLang="en-US" dirty="0" err="1"/>
              <a:t>phùng</a:t>
            </a:r>
            <a:r>
              <a:rPr lang="en-US" altLang="en-US" dirty="0"/>
              <a:t> </a:t>
            </a:r>
            <a:r>
              <a:rPr lang="en-US" altLang="en-US" dirty="0" err="1"/>
              <a:t>nghinh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3A8EB75F-2387-4089-9283-A4098AE04CE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Vậy</a:t>
            </a:r>
            <a:r>
              <a:rPr lang="en-US" altLang="en-US" dirty="0"/>
              <a:t>, </a:t>
            </a:r>
            <a:r>
              <a:rPr lang="en-US" altLang="en-US" dirty="0" err="1"/>
              <a:t>anh</a:t>
            </a:r>
            <a:r>
              <a:rPr lang="en-US" altLang="en-US" dirty="0"/>
              <a:t> </a:t>
            </a:r>
            <a:r>
              <a:rPr lang="en-US" altLang="en-US" dirty="0" err="1"/>
              <a:t>nên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lưu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nghe</a:t>
            </a:r>
            <a:r>
              <a:rPr lang="en-US" altLang="en-US" dirty="0"/>
              <a:t> </a:t>
            </a:r>
            <a:r>
              <a:rPr lang="en-US" altLang="en-US" dirty="0" err="1"/>
              <a:t>hát</a:t>
            </a:r>
            <a:r>
              <a:rPr lang="en-US" altLang="en-US" dirty="0"/>
              <a:t> </a:t>
            </a:r>
            <a:r>
              <a:rPr lang="en-US" altLang="en-US" dirty="0" err="1"/>
              <a:t>khúc</a:t>
            </a:r>
            <a:r>
              <a:rPr lang="en-US" altLang="en-US" dirty="0"/>
              <a:t> </a:t>
            </a:r>
            <a:r>
              <a:rPr lang="en-US" altLang="en-US" dirty="0" err="1"/>
              <a:t>điệp</a:t>
            </a:r>
            <a:r>
              <a:rPr lang="en-US" altLang="en-US" dirty="0"/>
              <a:t> </a:t>
            </a:r>
            <a:r>
              <a:rPr lang="en-US" altLang="en-US" dirty="0" err="1"/>
              <a:t>thinh</a:t>
            </a:r>
            <a:r>
              <a:rPr lang="en-US" altLang="en-US" dirty="0"/>
              <a:t>: “</a:t>
            </a:r>
            <a:r>
              <a:rPr lang="en-US" altLang="en-US" dirty="0" err="1"/>
              <a:t>Quả</a:t>
            </a:r>
            <a:r>
              <a:rPr lang="en-US" altLang="en-US" dirty="0"/>
              <a:t> </a:t>
            </a:r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ngươi</a:t>
            </a:r>
            <a:r>
              <a:rPr lang="en-US" altLang="en-US" dirty="0"/>
              <a:t> </a:t>
            </a:r>
            <a:r>
              <a:rPr lang="en-US" altLang="en-US" dirty="0" err="1"/>
              <a:t>nên</a:t>
            </a:r>
            <a:r>
              <a:rPr lang="en-US" altLang="en-US" dirty="0"/>
              <a:t> </a:t>
            </a:r>
            <a:r>
              <a:rPr lang="en-US" altLang="en-US" dirty="0" err="1"/>
              <a:t>trùng</a:t>
            </a:r>
            <a:r>
              <a:rPr lang="en-US" altLang="en-US" dirty="0"/>
              <a:t> </a:t>
            </a:r>
            <a:r>
              <a:rPr lang="en-US" altLang="en-US" dirty="0" err="1"/>
              <a:t>sinh</a:t>
            </a:r>
            <a:r>
              <a:rPr lang="en-US" altLang="en-US" dirty="0"/>
              <a:t>!”</a:t>
            </a:r>
            <a:endParaRPr lang="ru-RU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683F4398-EF9F-4BE1-8523-2B9845939A0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Mau </a:t>
            </a:r>
            <a:r>
              <a:rPr lang="en-US" altLang="en-US" dirty="0" err="1">
                <a:solidFill>
                  <a:srgbClr val="FFFF00"/>
                </a:solidFill>
              </a:rPr>
              <a:t>mau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hôm</a:t>
            </a:r>
            <a:r>
              <a:rPr lang="en-US" altLang="en-US" dirty="0">
                <a:solidFill>
                  <a:srgbClr val="FFFF00"/>
                </a:solidFill>
              </a:rPr>
              <a:t> nay. </a:t>
            </a:r>
            <a:r>
              <a:rPr lang="en-US" altLang="en-US" dirty="0" err="1">
                <a:solidFill>
                  <a:srgbClr val="FFFF00"/>
                </a:solidFill>
              </a:rPr>
              <a:t>Kíp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kíp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phải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ru-RU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trùng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ngay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96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602756CF-E36F-4E9C-A27A-DF4EC3C8533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Quả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thật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quả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thật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nầy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là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ngươi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ghi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nhớ</a:t>
            </a:r>
            <a:r>
              <a:rPr lang="en-US" altLang="en-US" dirty="0">
                <a:solidFill>
                  <a:srgbClr val="FFFF00"/>
                </a:solidFill>
              </a:rPr>
              <a:t>: “</a:t>
            </a:r>
            <a:r>
              <a:rPr lang="en-US" altLang="en-US" dirty="0" err="1">
                <a:solidFill>
                  <a:srgbClr val="FFFF00"/>
                </a:solidFill>
              </a:rPr>
              <a:t>Phải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ngay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hiện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giờ</a:t>
            </a:r>
            <a:r>
              <a:rPr lang="en-US" altLang="en-US" dirty="0">
                <a:solidFill>
                  <a:srgbClr val="FFFF00"/>
                </a:solidFill>
              </a:rPr>
              <a:t>”.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69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AD00DAE7-A773-438D-AC18-6142943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Một đêm kia </a:t>
            </a:r>
            <a:br>
              <a:rPr lang="en-US" altLang="en-US"/>
            </a:br>
            <a:r>
              <a:rPr lang="en-US" altLang="en-US"/>
              <a:t>Ni-cô-đem đến thăm Jêsus, hỏi Chúa có phương nào khả dĩ cứu linh hồn ru;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01390169-78CA-419F-A03A-A0BF478C384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Lời</a:t>
            </a:r>
            <a:r>
              <a:rPr lang="en-US" altLang="en-US" dirty="0"/>
              <a:t> </a:t>
            </a:r>
            <a:r>
              <a:rPr lang="en-US" altLang="en-US" dirty="0" err="1"/>
              <a:t>cao</a:t>
            </a:r>
            <a:r>
              <a:rPr lang="en-US" altLang="en-US" dirty="0"/>
              <a:t> </a:t>
            </a:r>
            <a:r>
              <a:rPr lang="en-US" altLang="en-US" dirty="0" err="1"/>
              <a:t>sâu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khoan</a:t>
            </a:r>
            <a:r>
              <a:rPr lang="en-US" altLang="en-US" dirty="0"/>
              <a:t> </a:t>
            </a:r>
            <a:r>
              <a:rPr lang="en-US" altLang="en-US" dirty="0" err="1"/>
              <a:t>thai</a:t>
            </a:r>
            <a:r>
              <a:rPr lang="en-US" altLang="en-US" dirty="0"/>
              <a:t> </a:t>
            </a:r>
            <a:r>
              <a:rPr lang="en-US" altLang="en-US" dirty="0" err="1"/>
              <a:t>đáp</a:t>
            </a:r>
            <a:r>
              <a:rPr lang="en-US" altLang="en-US" dirty="0"/>
              <a:t> </a:t>
            </a:r>
            <a:r>
              <a:rPr lang="en-US" altLang="en-US" dirty="0" err="1"/>
              <a:t>khuyên</a:t>
            </a:r>
            <a:r>
              <a:rPr lang="en-US" altLang="en-US" dirty="0"/>
              <a:t> </a:t>
            </a:r>
            <a:r>
              <a:rPr lang="en-US" altLang="en-US" dirty="0" err="1"/>
              <a:t>tường</a:t>
            </a:r>
            <a:r>
              <a:rPr lang="en-US" altLang="en-US" dirty="0"/>
              <a:t> </a:t>
            </a:r>
            <a:r>
              <a:rPr lang="en-US" altLang="en-US" dirty="0" err="1"/>
              <a:t>minh</a:t>
            </a:r>
            <a:r>
              <a:rPr lang="en-US" altLang="en-US" dirty="0"/>
              <a:t>: “</a:t>
            </a:r>
            <a:r>
              <a:rPr lang="en-US" altLang="en-US" dirty="0" err="1"/>
              <a:t>Quả</a:t>
            </a:r>
            <a:r>
              <a:rPr lang="en-US" altLang="en-US" dirty="0"/>
              <a:t> </a:t>
            </a:r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ngươi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nên</a:t>
            </a:r>
            <a:r>
              <a:rPr lang="en-US" altLang="en-US" dirty="0"/>
              <a:t> </a:t>
            </a:r>
            <a:r>
              <a:rPr lang="en-US" altLang="en-US" dirty="0" err="1"/>
              <a:t>trùng</a:t>
            </a:r>
            <a:r>
              <a:rPr lang="en-US" altLang="en-US" dirty="0"/>
              <a:t> </a:t>
            </a:r>
            <a:r>
              <a:rPr lang="en-US" altLang="en-US" dirty="0" err="1"/>
              <a:t>sinh</a:t>
            </a:r>
            <a:r>
              <a:rPr lang="en-US" altLang="en-US" dirty="0"/>
              <a:t>!”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683F4398-EF9F-4BE1-8523-2B9845939A0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Mau </a:t>
            </a:r>
            <a:r>
              <a:rPr lang="en-US" altLang="en-US" dirty="0" err="1">
                <a:solidFill>
                  <a:srgbClr val="FFFF00"/>
                </a:solidFill>
              </a:rPr>
              <a:t>mau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hôm</a:t>
            </a:r>
            <a:r>
              <a:rPr lang="en-US" altLang="en-US" dirty="0">
                <a:solidFill>
                  <a:srgbClr val="FFFF00"/>
                </a:solidFill>
              </a:rPr>
              <a:t> nay. </a:t>
            </a:r>
            <a:r>
              <a:rPr lang="en-US" altLang="en-US" dirty="0" err="1">
                <a:solidFill>
                  <a:srgbClr val="FFFF00"/>
                </a:solidFill>
              </a:rPr>
              <a:t>Kíp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kíp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phải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ru-RU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trùng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ngay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602756CF-E36F-4E9C-A27A-DF4EC3C8533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Quả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thật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quả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thật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nầy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là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ngươi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ghi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nhớ</a:t>
            </a:r>
            <a:r>
              <a:rPr lang="en-US" altLang="en-US" dirty="0">
                <a:solidFill>
                  <a:srgbClr val="FFFF00"/>
                </a:solidFill>
              </a:rPr>
              <a:t>: “</a:t>
            </a:r>
            <a:r>
              <a:rPr lang="en-US" altLang="en-US" dirty="0" err="1">
                <a:solidFill>
                  <a:srgbClr val="FFFF00"/>
                </a:solidFill>
              </a:rPr>
              <a:t>Phải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ngay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hiện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giờ</a:t>
            </a:r>
            <a:r>
              <a:rPr lang="en-US" altLang="en-US" dirty="0">
                <a:solidFill>
                  <a:srgbClr val="FFFF00"/>
                </a:solidFill>
              </a:rPr>
              <a:t>”.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4325E929-CF25-41FB-A8C3-04494569997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Nầy ai ơi, mau mau cung kính nghe lời đây, chính Chúa Jêsus truyền dạy đoan nghiêm </a:t>
            </a:r>
            <a:br>
              <a:rPr lang="en-US" altLang="en-US"/>
            </a:br>
            <a:r>
              <a:rPr lang="en-US" altLang="en-US"/>
              <a:t>chân thật thay;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40F3B0A-9B5E-44A7-A454-B0CEE367862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Lịnh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đinh</a:t>
            </a:r>
            <a:r>
              <a:rPr lang="en-US" altLang="en-US" dirty="0"/>
              <a:t> </a:t>
            </a:r>
            <a:r>
              <a:rPr lang="en-US" altLang="en-US" dirty="0" err="1"/>
              <a:t>ninh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 </a:t>
            </a:r>
            <a:r>
              <a:rPr lang="en-US" altLang="en-US" dirty="0" err="1"/>
              <a:t>anh</a:t>
            </a:r>
            <a:r>
              <a:rPr lang="en-US" altLang="en-US" dirty="0"/>
              <a:t> </a:t>
            </a:r>
            <a:r>
              <a:rPr lang="en-US" altLang="en-US" dirty="0" err="1"/>
              <a:t>chớ</a:t>
            </a:r>
            <a:r>
              <a:rPr lang="en-US" altLang="en-US" dirty="0"/>
              <a:t> </a:t>
            </a:r>
            <a:r>
              <a:rPr lang="en-US" altLang="en-US" dirty="0" err="1"/>
              <a:t>xem</a:t>
            </a:r>
            <a:r>
              <a:rPr lang="en-US" altLang="en-US" dirty="0"/>
              <a:t> </a:t>
            </a:r>
            <a:r>
              <a:rPr lang="en-US" altLang="en-US" dirty="0" err="1"/>
              <a:t>thường</a:t>
            </a:r>
            <a:r>
              <a:rPr lang="en-US" altLang="en-US" dirty="0"/>
              <a:t> </a:t>
            </a:r>
            <a:r>
              <a:rPr lang="en-US" altLang="en-US" dirty="0" err="1"/>
              <a:t>khinh</a:t>
            </a:r>
            <a:r>
              <a:rPr lang="en-US" altLang="en-US" dirty="0"/>
              <a:t>: “</a:t>
            </a:r>
            <a:r>
              <a:rPr lang="en-US" altLang="en-US" dirty="0" err="1"/>
              <a:t>Quả</a:t>
            </a:r>
            <a:r>
              <a:rPr lang="en-US" altLang="en-US" dirty="0"/>
              <a:t> </a:t>
            </a:r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ngươi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nên</a:t>
            </a:r>
            <a:r>
              <a:rPr lang="en-US" altLang="en-US" dirty="0"/>
              <a:t> </a:t>
            </a:r>
            <a:r>
              <a:rPr lang="en-US" altLang="en-US" dirty="0" err="1"/>
              <a:t>trùng</a:t>
            </a:r>
            <a:r>
              <a:rPr lang="en-US" altLang="en-US" dirty="0"/>
              <a:t> </a:t>
            </a:r>
            <a:r>
              <a:rPr lang="en-US" altLang="en-US" dirty="0" err="1"/>
              <a:t>sinh</a:t>
            </a:r>
            <a:r>
              <a:rPr lang="en-US" altLang="en-US" dirty="0"/>
              <a:t>!”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683F4398-EF9F-4BE1-8523-2B9845939A0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Mau </a:t>
            </a:r>
            <a:r>
              <a:rPr lang="en-US" altLang="en-US" dirty="0" err="1">
                <a:solidFill>
                  <a:srgbClr val="FFFF00"/>
                </a:solidFill>
              </a:rPr>
              <a:t>mau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hôm</a:t>
            </a:r>
            <a:r>
              <a:rPr lang="en-US" altLang="en-US" dirty="0">
                <a:solidFill>
                  <a:srgbClr val="FFFF00"/>
                </a:solidFill>
              </a:rPr>
              <a:t> nay. </a:t>
            </a:r>
            <a:r>
              <a:rPr lang="en-US" altLang="en-US" dirty="0" err="1">
                <a:solidFill>
                  <a:srgbClr val="FFFF00"/>
                </a:solidFill>
              </a:rPr>
              <a:t>Kíp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kíp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phải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ru-RU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trùng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ngay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40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602756CF-E36F-4E9C-A27A-DF4EC3C8533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Quả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thật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quả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thật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nầy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là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ngươi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ghi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nhớ</a:t>
            </a:r>
            <a:r>
              <a:rPr lang="en-US" altLang="en-US" dirty="0">
                <a:solidFill>
                  <a:srgbClr val="FFFF00"/>
                </a:solidFill>
              </a:rPr>
              <a:t>: “</a:t>
            </a:r>
            <a:r>
              <a:rPr lang="en-US" altLang="en-US" dirty="0" err="1">
                <a:solidFill>
                  <a:srgbClr val="FFFF00"/>
                </a:solidFill>
              </a:rPr>
              <a:t>Phải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ngay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hiện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giờ</a:t>
            </a:r>
            <a:r>
              <a:rPr lang="en-US" altLang="en-US" dirty="0">
                <a:solidFill>
                  <a:srgbClr val="FFFF00"/>
                </a:solidFill>
              </a:rPr>
              <a:t>”.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59388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4264</TotalTime>
  <Words>219</Words>
  <Application>Microsoft Office PowerPoint</Application>
  <PresentationFormat>Widescreen</PresentationFormat>
  <Paragraphs>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Thánh Ca 222 NGƯƠI PHẢI TRÙNG SINH</vt:lpstr>
      <vt:lpstr>1. Một đêm kia  Ni-cô-đem đến thăm Jêsus, hỏi Chúa có phương nào khả dĩ cứu linh hồn ru; </vt:lpstr>
      <vt:lpstr>Lời cao sâu Jêsus khoan thai đáp khuyên tường minh: “Quả thật ngươi  nên trùng sinh!”</vt:lpstr>
      <vt:lpstr>Mau mau sanh lại hôm nay. Kíp kíp phải  trùng sinh ngay; </vt:lpstr>
      <vt:lpstr>Quả thật, quả thật, nầy là lời ngươi nên ghi nhớ: “Phải tái sinh ngay hiện giờ”.</vt:lpstr>
      <vt:lpstr>2. Nầy ai ơi, mau mau cung kính nghe lời đây, chính Chúa Jêsus truyền dạy đoan nghiêm  chân thật thay; </vt:lpstr>
      <vt:lpstr>Lịnh Jêsus đinh ninh đây anh chớ xem thường khinh: “Quả thật ngươi  nên trùng sinh!”</vt:lpstr>
      <vt:lpstr>Mau mau sanh lại hôm nay. Kíp kíp phải  trùng sinh ngay; </vt:lpstr>
      <vt:lpstr>Quả thật, quả thật, nầy là lời ngươi nên ghi nhớ: “Phải tái sinh ngay hiện giờ”.</vt:lpstr>
      <vt:lpstr>3. Nầy ai mong lên nơi yên nghỉ tâm, hồn, thân,  với những kẻ được  chuộc chung trổi khúc ca hồng ân. </vt:lpstr>
      <vt:lpstr>Trường sinh tương lai anh  mong vui hưởng nên tường minh: “Quả thật ngươi nên trùng sinh!”</vt:lpstr>
      <vt:lpstr>Mau mau sanh lại hôm nay. Kíp kíp phải  trùng sinh ngay; </vt:lpstr>
      <vt:lpstr>Quả thật, quả thật, nầy là lời ngươi nên ghi nhớ: “Phải tái sinh ngay hiện giờ”.</vt:lpstr>
      <vt:lpstr>4. Người yêu anh nay trên thiên quốc trông chờ anh, dưới đất đây anh cùng  nôn nả sớm được phùng nghinh; </vt:lpstr>
      <vt:lpstr>Vậy, anh nên vui  lưu tâm nghe hát khúc điệp thinh: “Quả thật ngươi nên trùng sinh!”</vt:lpstr>
      <vt:lpstr>Mau mau sanh lại hôm nay. Kíp kíp phải  trùng sinh ngay; </vt:lpstr>
      <vt:lpstr>Quả thật, quả thật, nầy là lời ngươi nên ghi nhớ: “Phải tái sinh ngay hiện giờ”.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241</cp:revision>
  <dcterms:created xsi:type="dcterms:W3CDTF">2010-05-25T06:43:56Z</dcterms:created>
  <dcterms:modified xsi:type="dcterms:W3CDTF">2018-11-03T02:45:36Z</dcterms:modified>
</cp:coreProperties>
</file>