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67" r:id="rId9"/>
    <p:sldId id="368" r:id="rId10"/>
    <p:sldId id="356" r:id="rId11"/>
    <p:sldId id="357" r:id="rId12"/>
    <p:sldId id="369" r:id="rId13"/>
    <p:sldId id="370" r:id="rId14"/>
    <p:sldId id="358" r:id="rId15"/>
    <p:sldId id="359" r:id="rId16"/>
    <p:sldId id="371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91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8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E6A9A0-B364-4A4B-9DE2-D0665A583D3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CD8F7-2598-4BB5-87DF-EA3201732F5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CCDED78-28CB-4E49-BC7F-08CE5915B52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9678567-CD5E-404B-95B4-07C88FB14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58B8B03-E5DA-4E2E-8189-69C737FF2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58997-159B-4884-866F-7A31A6BCE1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E2895-49D2-4608-B713-3B23F83ED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A5F2B6-C9BC-434E-AE33-201BAF6BCDC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84E99407-CE6E-4890-BE12-93169155D4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90B60524-541E-4783-95F7-1A72ECBE32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3E80D58D-2587-49C6-86E4-3D0BE44E3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28CF54-64F1-4590-896A-7675786F3178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6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9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370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4608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2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23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3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5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0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3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3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6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3AA9DE-B516-4423-9ACA-8F449491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223</a:t>
            </a:r>
            <a:br>
              <a:rPr lang="en-US" dirty="0"/>
            </a:br>
            <a:r>
              <a:rPr lang="en-US" dirty="0"/>
              <a:t>CHÈO RA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AE5FFE2-6A3D-4144-AF80-F576360AAA6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Nhiều người toan ra khơi mong cho thỏa chí ước mơ, nhưng cứ luẩn quẩn trôi theo dọc bờ.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9F05897-5051-4E9B-9DB5-FA5236F0529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Ba </a:t>
            </a:r>
            <a:r>
              <a:rPr lang="en-US" altLang="en-US" dirty="0" err="1"/>
              <a:t>đào</a:t>
            </a:r>
            <a:r>
              <a:rPr lang="en-US" altLang="en-US" dirty="0"/>
              <a:t> </a:t>
            </a:r>
            <a:r>
              <a:rPr lang="en-US" altLang="en-US" dirty="0" err="1"/>
              <a:t>dồi</a:t>
            </a:r>
            <a:r>
              <a:rPr lang="en-US" altLang="en-US" dirty="0"/>
              <a:t> </a:t>
            </a:r>
            <a:r>
              <a:rPr lang="en-US" altLang="en-US" dirty="0" err="1"/>
              <a:t>dập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đưa</a:t>
            </a:r>
            <a:r>
              <a:rPr lang="en-US" altLang="en-US" dirty="0"/>
              <a:t> bao ô </a:t>
            </a:r>
            <a:r>
              <a:rPr lang="en-US" altLang="en-US" dirty="0" err="1"/>
              <a:t>uế</a:t>
            </a:r>
            <a:r>
              <a:rPr lang="en-US" altLang="en-US" dirty="0"/>
              <a:t> </a:t>
            </a:r>
            <a:r>
              <a:rPr lang="en-US" altLang="en-US" dirty="0" err="1"/>
              <a:t>tấp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, con </a:t>
            </a:r>
            <a:r>
              <a:rPr lang="en-US" altLang="en-US" dirty="0" err="1"/>
              <a:t>thuyền</a:t>
            </a:r>
            <a:r>
              <a:rPr lang="en-US" altLang="en-US" dirty="0"/>
              <a:t> </a:t>
            </a:r>
            <a:r>
              <a:rPr lang="en-US" altLang="en-US" dirty="0" err="1"/>
              <a:t>giật</a:t>
            </a:r>
            <a:r>
              <a:rPr lang="en-US" altLang="en-US" dirty="0"/>
              <a:t> </a:t>
            </a:r>
            <a:r>
              <a:rPr lang="en-US" altLang="en-US" dirty="0" err="1"/>
              <a:t>lùi</a:t>
            </a:r>
            <a:r>
              <a:rPr lang="en-US" altLang="en-US" dirty="0"/>
              <a:t> </a:t>
            </a:r>
            <a:r>
              <a:rPr lang="en-US" altLang="en-US" dirty="0" err="1"/>
              <a:t>mũi</a:t>
            </a:r>
            <a:r>
              <a:rPr lang="en-US" altLang="en-US" dirty="0"/>
              <a:t> </a:t>
            </a:r>
            <a:r>
              <a:rPr lang="en-US" altLang="en-US" dirty="0" err="1"/>
              <a:t>lái</a:t>
            </a:r>
            <a:r>
              <a:rPr lang="en-US" altLang="en-US" dirty="0"/>
              <a:t> </a:t>
            </a:r>
            <a:r>
              <a:rPr lang="en-US" altLang="en-US" dirty="0" err="1"/>
              <a:t>nhấp</a:t>
            </a:r>
            <a:r>
              <a:rPr lang="en-US" altLang="en-US" dirty="0"/>
              <a:t> </a:t>
            </a:r>
            <a:r>
              <a:rPr lang="en-US" altLang="en-US" dirty="0" err="1"/>
              <a:t>nhô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C37966B-D338-4A87-8730-4E09201F21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Chèo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ngoài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thẳm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sâu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dứt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neo </a:t>
            </a:r>
            <a:r>
              <a:rPr lang="en-US" altLang="en-US" dirty="0" err="1">
                <a:solidFill>
                  <a:srgbClr val="FFFF00"/>
                </a:solidFill>
              </a:rPr>
              <a:t>dằng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lâu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03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F86EBD6-A30E-4954-9522-A510F69469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chèo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chèo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liêng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vẹn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059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0B53406-5849-4A66-9619-CBE0986A27C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Nầy cùng chèo ra ngoài khơi anh em ta thủy thủ ơi, nơi nước cứu rỗi mênh mông tuyệt vời;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F4BF117-4B66-4E00-A09C-B41230702B6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Chôn</a:t>
            </a:r>
            <a:r>
              <a:rPr lang="en-US" altLang="en-US" dirty="0"/>
              <a:t> </a:t>
            </a:r>
            <a:r>
              <a:rPr lang="en-US" altLang="en-US" dirty="0" err="1"/>
              <a:t>vùi</a:t>
            </a:r>
            <a:r>
              <a:rPr lang="en-US" altLang="en-US" dirty="0"/>
              <a:t> </a:t>
            </a:r>
            <a:r>
              <a:rPr lang="en-US" altLang="en-US" dirty="0" err="1"/>
              <a:t>vào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, </a:t>
            </a:r>
            <a:r>
              <a:rPr lang="en-US" altLang="en-US" dirty="0" err="1"/>
              <a:t>ôi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 </a:t>
            </a:r>
            <a:r>
              <a:rPr lang="en-US" altLang="en-US" dirty="0" err="1"/>
              <a:t>thẳm</a:t>
            </a:r>
            <a:r>
              <a:rPr lang="en-US" altLang="en-US" dirty="0"/>
              <a:t> </a:t>
            </a:r>
            <a:r>
              <a:rPr lang="en-US" altLang="en-US" dirty="0" err="1"/>
              <a:t>láng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,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tường</a:t>
            </a:r>
            <a:r>
              <a:rPr lang="en-US" altLang="en-US" dirty="0"/>
              <a:t> </a:t>
            </a:r>
            <a:r>
              <a:rPr lang="en-US" altLang="en-US" dirty="0" err="1"/>
              <a:t>nguồn</a:t>
            </a:r>
            <a:r>
              <a:rPr lang="en-US" altLang="en-US" dirty="0"/>
              <a:t> sung </a:t>
            </a:r>
            <a:r>
              <a:rPr lang="en-US" altLang="en-US" dirty="0" err="1"/>
              <a:t>mãn</a:t>
            </a:r>
            <a:r>
              <a:rPr lang="en-US" altLang="en-US" dirty="0"/>
              <a:t> ở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C37966B-D338-4A87-8730-4E09201F21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Chèo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ngoài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thẳm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sâu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dứt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neo </a:t>
            </a:r>
            <a:r>
              <a:rPr lang="en-US" altLang="en-US" dirty="0" err="1">
                <a:solidFill>
                  <a:srgbClr val="FFFF00"/>
                </a:solidFill>
              </a:rPr>
              <a:t>dằng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lâu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64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F86EBD6-A30E-4954-9522-A510F69469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chèo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chèo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liêng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vẹn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8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8D8F132-08A1-4AA0-9276-9A475DEAE97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Kìa thật hồng ân Cha mênh mông như biển lớn lao, thăm thẳm bát ngát ai đo được nào!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EDEDC81-308B-4223-9E6F-A8B40D471FC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thuyền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đoạn</a:t>
            </a:r>
            <a:r>
              <a:rPr lang="en-US" altLang="en-US" dirty="0"/>
              <a:t> neo, ra </a:t>
            </a:r>
            <a:r>
              <a:rPr lang="en-US" altLang="en-US" dirty="0" err="1"/>
              <a:t>khơi</a:t>
            </a:r>
            <a:r>
              <a:rPr lang="en-US" altLang="en-US" dirty="0"/>
              <a:t> </a:t>
            </a:r>
            <a:r>
              <a:rPr lang="en-US" altLang="en-US" dirty="0" err="1"/>
              <a:t>biến</a:t>
            </a:r>
            <a:r>
              <a:rPr lang="en-US" altLang="en-US" dirty="0"/>
              <a:t> </a:t>
            </a:r>
            <a:r>
              <a:rPr lang="en-US" altLang="en-US" dirty="0" err="1"/>
              <a:t>tăm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,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dòng</a:t>
            </a:r>
            <a:r>
              <a:rPr lang="en-US" altLang="en-US" dirty="0"/>
              <a:t> </a:t>
            </a:r>
            <a:r>
              <a:rPr lang="en-US" altLang="en-US" dirty="0" err="1"/>
              <a:t>hồng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 </a:t>
            </a:r>
            <a:r>
              <a:rPr lang="en-US" altLang="en-US" dirty="0" err="1"/>
              <a:t>thẳm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C37966B-D338-4A87-8730-4E09201F21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Chèo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ngoài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thẳm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sâu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dứt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neo </a:t>
            </a:r>
            <a:r>
              <a:rPr lang="en-US" altLang="en-US" dirty="0" err="1">
                <a:solidFill>
                  <a:srgbClr val="FFFF00"/>
                </a:solidFill>
              </a:rPr>
              <a:t>dằng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lâu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F86EBD6-A30E-4954-9522-A510F69469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chèo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chèo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liêng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vẹn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23A5D96-9135-4C78-8CA0-941C6561808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Nhiều người vì đa nghi hôm nay đương đứng ngẩn ngơ, trông biển bát ngát loanh quanh dọc bờ.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3AFAAC6-B611-4EA6-8964-B5916DA0FF3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Chưa</a:t>
            </a:r>
            <a:r>
              <a:rPr lang="en-US" altLang="en-US" dirty="0"/>
              <a:t> </a:t>
            </a:r>
            <a:r>
              <a:rPr lang="en-US" altLang="en-US" dirty="0" err="1"/>
              <a:t>hề</a:t>
            </a:r>
            <a:r>
              <a:rPr lang="en-US" altLang="en-US" dirty="0"/>
              <a:t> </a:t>
            </a:r>
            <a:r>
              <a:rPr lang="en-US" altLang="en-US" dirty="0" err="1"/>
              <a:t>bạo</a:t>
            </a:r>
            <a:r>
              <a:rPr lang="en-US" altLang="en-US" dirty="0"/>
              <a:t> </a:t>
            </a:r>
            <a:r>
              <a:rPr lang="en-US" altLang="en-US" dirty="0" err="1"/>
              <a:t>gan</a:t>
            </a:r>
            <a:r>
              <a:rPr lang="en-US" altLang="en-US" dirty="0"/>
              <a:t> ra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 </a:t>
            </a:r>
            <a:r>
              <a:rPr lang="en-US" altLang="en-US" dirty="0" err="1"/>
              <a:t>thẳm</a:t>
            </a:r>
            <a:r>
              <a:rPr lang="en-US" altLang="en-US" dirty="0"/>
              <a:t> </a:t>
            </a:r>
            <a:r>
              <a:rPr lang="en-US" altLang="en-US" dirty="0" err="1"/>
              <a:t>thử</a:t>
            </a:r>
            <a:r>
              <a:rPr lang="en-US" altLang="en-US" dirty="0"/>
              <a:t> </a:t>
            </a:r>
            <a:r>
              <a:rPr lang="en-US" altLang="en-US" dirty="0" err="1"/>
              <a:t>đâu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hay </a:t>
            </a:r>
            <a:r>
              <a:rPr lang="en-US" altLang="en-US" dirty="0" err="1"/>
              <a:t>vượt</a:t>
            </a:r>
            <a:r>
              <a:rPr lang="en-US" altLang="en-US" dirty="0"/>
              <a:t> </a:t>
            </a:r>
            <a:r>
              <a:rPr lang="en-US" altLang="en-US" dirty="0" err="1"/>
              <a:t>luồng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sâu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C37966B-D338-4A87-8730-4E09201F21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Chèo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r>
              <a:rPr lang="en-US" altLang="en-US" dirty="0" err="1">
                <a:solidFill>
                  <a:srgbClr val="FFFF00"/>
                </a:solidFill>
              </a:rPr>
              <a:t>ngoài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thẳm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sâu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dứt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hết</a:t>
            </a:r>
            <a:r>
              <a:rPr lang="en-US" altLang="en-US" dirty="0">
                <a:solidFill>
                  <a:srgbClr val="FFFF00"/>
                </a:solidFill>
              </a:rPr>
              <a:t> neo </a:t>
            </a:r>
            <a:r>
              <a:rPr lang="en-US" altLang="en-US" dirty="0" err="1">
                <a:solidFill>
                  <a:srgbClr val="FFFF00"/>
                </a:solidFill>
              </a:rPr>
              <a:t>dằng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bấy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lâu</a:t>
            </a:r>
            <a:r>
              <a:rPr lang="en-US" altLang="en-US" dirty="0">
                <a:solidFill>
                  <a:srgbClr val="FFFF00"/>
                </a:solidFill>
              </a:rPr>
              <a:t>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3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F86EBD6-A30E-4954-9522-A510F69469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chèo</a:t>
            </a:r>
            <a:r>
              <a:rPr lang="en-US" altLang="en-US" dirty="0">
                <a:solidFill>
                  <a:srgbClr val="FFFF00"/>
                </a:solidFill>
              </a:rPr>
              <a:t> ta </a:t>
            </a:r>
            <a:r>
              <a:rPr lang="en-US" altLang="en-US" dirty="0" err="1">
                <a:solidFill>
                  <a:srgbClr val="FFFF00"/>
                </a:solidFill>
              </a:rPr>
              <a:t>hỡi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cùng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chèo</a:t>
            </a:r>
            <a:r>
              <a:rPr lang="en-US" altLang="en-US" dirty="0">
                <a:solidFill>
                  <a:srgbClr val="FFFF00"/>
                </a:solidFill>
              </a:rPr>
              <a:t> ra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biển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thiêng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liêng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chỗ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luồng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ân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điển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vẹn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tuyền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3707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4301</TotalTime>
  <Words>164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223 CHÈO RA </vt:lpstr>
      <vt:lpstr>1. Kìa thật hồng ân Cha mênh mông như biển lớn lao, thăm thẳm bát ngát ai đo được nào! </vt:lpstr>
      <vt:lpstr>Lên thuyền cùng đoạn neo, ra khơi biến tăm ngay, trong dòng hồng ân kia thẳm sâu thay.</vt:lpstr>
      <vt:lpstr>Chèo ra ngoài  biển thẳm sâu,  dứt hết neo dằng  bấy lâu; </vt:lpstr>
      <vt:lpstr>Bạn chèo ta hỡi  cùng chèo ra  biển thiêng liêng,  chỗ luồng ân điển vẹn tuyền.</vt:lpstr>
      <vt:lpstr>2. Nhiều người vì đa nghi hôm nay đương đứng ngẩn ngơ, trông biển bát ngát loanh quanh dọc bờ. </vt:lpstr>
      <vt:lpstr>Chưa hề bạo gan ra nơi sâu thẳm thử đâu,  hay vượt luồng ân điển đến nơi sâu.</vt:lpstr>
      <vt:lpstr>Chèo ra ngoài  biển thẳm sâu,  dứt hết neo dằng  bấy lâu; </vt:lpstr>
      <vt:lpstr>Bạn chèo ta hỡi  cùng chèo ra  biển thiêng liêng,  chỗ luồng ân điển vẹn tuyền.</vt:lpstr>
      <vt:lpstr>3. Nhiều người toan ra khơi mong cho thỏa chí ước mơ, nhưng cứ luẩn quẩn trôi theo dọc bờ. </vt:lpstr>
      <vt:lpstr>Ba đào dồi dập  đưa bao ô uế tấp vô, con thuyền giật lùi mũi lái nhấp nhô.</vt:lpstr>
      <vt:lpstr>Chèo ra ngoài  biển thẳm sâu,  dứt hết neo dằng  bấy lâu; </vt:lpstr>
      <vt:lpstr>Bạn chèo ta hỡi  cùng chèo ra  biển thiêng liêng,  chỗ luồng ân điển vẹn tuyền.</vt:lpstr>
      <vt:lpstr>4. Nầy cùng chèo ra ngoài khơi anh em ta thủy thủ ơi, nơi nước cứu rỗi mênh mông tuyệt vời; </vt:lpstr>
      <vt:lpstr>Chôn vùi vào  tình yêu, ôi sâu thẳm láng lai, cho tường nguồn sung mãn ở trong Ngài.</vt:lpstr>
      <vt:lpstr>Chèo ra ngoài  biển thẳm sâu,  dứt hết neo dằng  bấy lâu; </vt:lpstr>
      <vt:lpstr>Bạn chèo ta hỡi  cùng chèo ra  biển thiêng liêng,  chỗ luồng ân điển vẹn tuyền.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242</cp:revision>
  <dcterms:created xsi:type="dcterms:W3CDTF">2010-05-25T06:43:56Z</dcterms:created>
  <dcterms:modified xsi:type="dcterms:W3CDTF">2018-11-03T02:44:11Z</dcterms:modified>
</cp:coreProperties>
</file>