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40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46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0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326E5A-7EC8-456A-B1B4-C454D8E11E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2DDB6-AB19-49DE-8854-89FF763A309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B56051A-5901-49AD-ABE9-F4FB2C1FA686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0E4CB76-0D85-48AA-83DE-8E7E865656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65547B6-0333-4266-8930-A60878417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7F99D-5D1A-4603-AAB3-7FEDB15AF2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506C5-5F21-462D-97B9-B97ED879DC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D8AB2-53DE-4AE0-81F5-5A918DE70BA4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824E43EF-8039-4A71-8615-83D02E8CCC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73154312-172B-4F89-877E-2F9A08469F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74529863-8B1F-4549-9E43-CC93AC19EB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DD07E1-8581-4F83-ADDE-C81E2972284E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9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035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1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3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3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2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6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0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0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5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7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9A84-1820-4F19-969B-049D3A81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224</a:t>
            </a:r>
            <a:br>
              <a:rPr lang="vi-VN" dirty="0"/>
            </a:br>
            <a:r>
              <a:rPr lang="vi-VN" dirty="0"/>
              <a:t>NGUYỆN TÌNH YÊU THƯỢNG GIỚI </a:t>
            </a:r>
            <a:br>
              <a:rPr lang="en-US" dirty="0"/>
            </a:br>
            <a:r>
              <a:rPr lang="vi-VN" dirty="0"/>
              <a:t>GIÁNG LÂM 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4BED20B-6E89-4F5F-B350-F57C29EC3228}"/>
              </a:ext>
            </a:extLst>
          </p:cNvPr>
          <p:cNvSpPr txBox="1">
            <a:spLocks/>
          </p:cNvSpPr>
          <p:nvPr/>
        </p:nvSpPr>
        <p:spPr>
          <a:xfrm>
            <a:off x="786142" y="10751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7000" b="1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AABBA7A-8154-4B86-A40A-82D88B65AA6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Vui</a:t>
            </a:r>
            <a:r>
              <a:rPr lang="en-US" altLang="en-US" dirty="0"/>
              <a:t> ca </a:t>
            </a:r>
            <a:r>
              <a:rPr lang="en-US" altLang="en-US" dirty="0" err="1"/>
              <a:t>chúc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trước</a:t>
            </a:r>
            <a:r>
              <a:rPr lang="en-US" altLang="en-US" dirty="0"/>
              <a:t> </a:t>
            </a:r>
            <a:r>
              <a:rPr lang="en-US" altLang="en-US" dirty="0" err="1"/>
              <a:t>ngai</a:t>
            </a:r>
            <a:r>
              <a:rPr lang="en-US" altLang="en-US" dirty="0"/>
              <a:t>,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tụng</a:t>
            </a:r>
            <a:r>
              <a:rPr lang="en-US" altLang="en-US" dirty="0"/>
              <a:t> </a:t>
            </a:r>
            <a:r>
              <a:rPr lang="en-US" altLang="en-US" dirty="0" err="1"/>
              <a:t>tán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vô</a:t>
            </a:r>
            <a:r>
              <a:rPr lang="en-US" altLang="en-US" dirty="0"/>
              <a:t> </a:t>
            </a:r>
            <a:r>
              <a:rPr lang="en-US" altLang="en-US" dirty="0" err="1"/>
              <a:t>biên</a:t>
            </a:r>
            <a:r>
              <a:rPr lang="en-US" altLang="en-US" dirty="0"/>
              <a:t>, </a:t>
            </a:r>
            <a:r>
              <a:rPr lang="en-US" altLang="en-US" dirty="0" err="1"/>
              <a:t>Thần</a:t>
            </a:r>
            <a:r>
              <a:rPr lang="en-US" altLang="en-US" dirty="0"/>
              <a:t> </a:t>
            </a:r>
            <a:r>
              <a:rPr lang="en-US" altLang="en-US" dirty="0" err="1"/>
              <a:t>ái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vinh</a:t>
            </a:r>
            <a:r>
              <a:rPr lang="en-US" altLang="en-US" dirty="0"/>
              <a:t> </a:t>
            </a:r>
            <a:r>
              <a:rPr lang="en-US" altLang="en-US" dirty="0" err="1"/>
              <a:t>diệu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phai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47B4BCD-BF75-4F7B-98A7-A7B22AB4F82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Nguyện thành toàn vật Chúa tái tân nay, xin làm chúng tôi luôn sạch ngần;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311DBEC-1D10-48B1-9130-267CB4545CC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Nguyện được xem dòng cứu rỗi láng lai, nguyện giúp chúng tôi luôn phục hưng. Mong sao khi lên nhận chỗ trên trời, 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63E5C27-36A5-447B-8670-F47224B2031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Trông vinh hiển </a:t>
            </a:r>
            <a:br>
              <a:rPr lang="en-US" altLang="en-US"/>
            </a:br>
            <a:r>
              <a:rPr lang="en-US" altLang="en-US"/>
              <a:t>đến vinh hiển luôn. </a:t>
            </a:r>
            <a:br>
              <a:rPr lang="en-US" altLang="en-US"/>
            </a:br>
            <a:r>
              <a:rPr lang="en-US" altLang="en-US"/>
              <a:t>Cùng đội kim miện trước Chúa vui tươi, ngập bể ái, </a:t>
            </a:r>
            <a:br>
              <a:rPr lang="en-US" altLang="en-US"/>
            </a:br>
            <a:r>
              <a:rPr lang="en-US" altLang="en-US"/>
              <a:t>kinh ngạc, tụng tôn.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435A57A7-42CA-4F76-BE6C-F7E975C4701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Nguyện tình yêu thượng giới giáng lâm ngay, yêu tuyệt đối kia hoan lạc trời;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C13D5B55-1267-4A45-A771-7AEB7104486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Nguyện đặt ngôi Ngài giữa chúng tôi nay, nguyện điểm trang ơn thiêng đẹp tươi. Jêsus tôi ôi! </a:t>
            </a:r>
            <a:br>
              <a:rPr lang="en-US" altLang="en-US"/>
            </a:br>
            <a:r>
              <a:rPr lang="en-US" altLang="en-US"/>
              <a:t>chân từ ái duy Ngài,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E5B422B-39AB-4A33-92B6-F92BD6F4C1B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sao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</a:t>
            </a:r>
            <a:r>
              <a:rPr lang="en-US" altLang="en-US" dirty="0" err="1"/>
              <a:t>khiết</a:t>
            </a:r>
            <a:r>
              <a:rPr lang="en-US" altLang="en-US" dirty="0"/>
              <a:t> </a:t>
            </a:r>
            <a:r>
              <a:rPr lang="en-US" altLang="en-US" dirty="0" err="1"/>
              <a:t>sâu</a:t>
            </a:r>
            <a:r>
              <a:rPr lang="en-US" altLang="en-US" dirty="0"/>
              <a:t> </a:t>
            </a:r>
            <a:r>
              <a:rPr lang="en-US" altLang="en-US" dirty="0" err="1"/>
              <a:t>thẳm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!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đem</a:t>
            </a:r>
            <a:r>
              <a:rPr lang="en-US" altLang="en-US" dirty="0"/>
              <a:t> </a:t>
            </a:r>
            <a:r>
              <a:rPr lang="en-US" altLang="en-US" dirty="0" err="1"/>
              <a:t>sự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rỗi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phai</a:t>
            </a:r>
            <a:r>
              <a:rPr lang="en-US" altLang="en-US" dirty="0"/>
              <a:t>, </a:t>
            </a:r>
            <a:r>
              <a:rPr lang="en-US" altLang="en-US" dirty="0" err="1"/>
              <a:t>ngự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mỗi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run</a:t>
            </a:r>
            <a:br>
              <a:rPr lang="en-US" altLang="en-US" dirty="0"/>
            </a:br>
            <a:r>
              <a:rPr lang="en-US" altLang="en-US" dirty="0" err="1"/>
              <a:t>sợ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4A9136A-C830-4EC2-8B41-66DAA255A9C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hà</a:t>
            </a:r>
            <a:r>
              <a:rPr lang="en-US" altLang="en-US" dirty="0"/>
              <a:t> </a:t>
            </a:r>
            <a:r>
              <a:rPr lang="en-US" altLang="en-US" dirty="0" err="1"/>
              <a:t>hơi</a:t>
            </a:r>
            <a:r>
              <a:rPr lang="en-US" altLang="en-US" dirty="0"/>
              <a:t> </a:t>
            </a:r>
            <a:r>
              <a:rPr lang="en-US" altLang="en-US" dirty="0" err="1"/>
              <a:t>bằng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Linh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, </a:t>
            </a:r>
            <a:r>
              <a:rPr lang="en-US" altLang="en-US" dirty="0" err="1"/>
              <a:t>vô</a:t>
            </a:r>
            <a:r>
              <a:rPr lang="en-US" altLang="en-US" dirty="0"/>
              <a:t> </a:t>
            </a:r>
            <a:r>
              <a:rPr lang="en-US" altLang="en-US" dirty="0" err="1"/>
              <a:t>đầy</a:t>
            </a:r>
            <a:r>
              <a:rPr lang="en-US" altLang="en-US" dirty="0"/>
              <a:t> </a:t>
            </a:r>
            <a:r>
              <a:rPr lang="en-US" altLang="en-US" dirty="0" err="1"/>
              <a:t>mỗi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br>
              <a:rPr lang="en-US" altLang="en-US" dirty="0"/>
            </a:br>
            <a:r>
              <a:rPr lang="en-US" altLang="en-US" dirty="0" err="1"/>
              <a:t>đang</a:t>
            </a:r>
            <a:r>
              <a:rPr lang="en-US" altLang="en-US" dirty="0"/>
              <a:t> lo </a:t>
            </a:r>
            <a:r>
              <a:rPr lang="en-US" altLang="en-US" dirty="0" err="1"/>
              <a:t>buồn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31CADF9-1DAC-46A1-B670-71AD2786584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Nguyện cùng được thừa kế phước vô cương, nguyện thảy nghỉ yên như dự ngôn. Xin xua bao vi phạm khỏi tâm nầy,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3180CA8-46F3-4946-BFA7-B5648001BD5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 Xin </a:t>
            </a:r>
            <a:r>
              <a:rPr lang="en-US" altLang="en-US" dirty="0" err="1"/>
              <a:t>mau</a:t>
            </a:r>
            <a:r>
              <a:rPr lang="en-US" altLang="en-US" dirty="0"/>
              <a:t> </a:t>
            </a:r>
            <a:r>
              <a:rPr lang="en-US" altLang="en-US" dirty="0" err="1"/>
              <a:t>phóng</a:t>
            </a:r>
            <a:r>
              <a:rPr lang="en-US" altLang="en-US" dirty="0"/>
              <a:t> </a:t>
            </a:r>
            <a:r>
              <a:rPr lang="en-US" altLang="en-US" dirty="0" err="1"/>
              <a:t>thích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chúng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.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toàn</a:t>
            </a:r>
            <a:r>
              <a:rPr lang="en-US" altLang="en-US" dirty="0"/>
              <a:t> An-</a:t>
            </a:r>
            <a:r>
              <a:rPr lang="en-US" altLang="en-US" dirty="0" err="1"/>
              <a:t>pha</a:t>
            </a:r>
            <a:r>
              <a:rPr lang="en-US" altLang="en-US" dirty="0"/>
              <a:t>, Ô-</a:t>
            </a:r>
            <a:r>
              <a:rPr lang="en-US" altLang="en-US" dirty="0" err="1"/>
              <a:t>mê</a:t>
            </a:r>
            <a:r>
              <a:rPr lang="en-US" altLang="en-US" dirty="0"/>
              <a:t>-</a:t>
            </a:r>
            <a:r>
              <a:rPr lang="en-US" altLang="en-US" dirty="0" err="1"/>
              <a:t>ga</a:t>
            </a:r>
            <a:r>
              <a:rPr lang="en-US" altLang="en-US" dirty="0"/>
              <a:t> nay, </a:t>
            </a:r>
            <a:r>
              <a:rPr lang="en-US" altLang="en-US" dirty="0" err="1"/>
              <a:t>nguồn</a:t>
            </a:r>
            <a:r>
              <a:rPr lang="en-US" altLang="en-US" dirty="0"/>
              <a:t> </a:t>
            </a:r>
            <a:r>
              <a:rPr lang="en-US" altLang="en-US" dirty="0" err="1"/>
              <a:t>gốc</a:t>
            </a:r>
            <a:r>
              <a:rPr lang="en-US" altLang="en-US" dirty="0"/>
              <a:t> </a:t>
            </a:r>
            <a:r>
              <a:rPr lang="en-US" altLang="en-US" dirty="0" err="1"/>
              <a:t>đức</a:t>
            </a:r>
            <a:r>
              <a:rPr lang="en-US" altLang="en-US" dirty="0"/>
              <a:t> tin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thôi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979B10E-1525-4332-AD7E-C844A5333E9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Mời Ngài ngự vào hỡi Đấng thiêng liêng, ban đầy chúng tôi sinh mạng Ngài.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7022D8E-D7B2-4FA2-B98B-E89724468EE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Lòng nầy nguyện Ngài đến cách tất nhiên, ngự mãi mãi nơi tâm điền đây. Nơi thiên binh cung dịch Chúa tận thiền,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4309</TotalTime>
  <Words>249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224 NGUYỆN TÌNH YÊU THƯỢNG GIỚI  GIÁNG LÂM </vt:lpstr>
      <vt:lpstr>1. Nguyện tình yêu thượng giới giáng lâm ngay, yêu tuyệt đối kia hoan lạc trời; </vt:lpstr>
      <vt:lpstr>Nguyện đặt ngôi Ngài giữa chúng tôi nay, nguyện điểm trang ơn thiêng đẹp tươi. Jêsus tôi ôi!  chân từ ái duy Ngài, </vt:lpstr>
      <vt:lpstr>Yêu sao thánh khiết sâu thẳm thay! Cầu Ngài đem sự cứu rỗi không phai, ngự đến mỗi tâm run sợ đây.</vt:lpstr>
      <vt:lpstr>2. Nguyện hà hơi bằng Thánh Linh yêu thương, vô đầy mỗi tâm đang lo buồn; </vt:lpstr>
      <vt:lpstr>Nguyện cùng được thừa kế phước vô cương, nguyện thảy nghỉ yên như dự ngôn. Xin xua bao vi phạm khỏi tâm nầy,</vt:lpstr>
      <vt:lpstr> Xin mau phóng thích tâm chúng tôi. Thành toàn An-pha, Ô-mê-ga nay, nguồn gốc đức tin duy Ngài thôi.</vt:lpstr>
      <vt:lpstr>3. Mời Ngài ngự vào hỡi Đấng thiêng liêng, ban đầy chúng tôi sinh mạng Ngài. </vt:lpstr>
      <vt:lpstr>Lòng nầy nguyện Ngài đến cách tất nhiên, ngự mãi mãi nơi tâm điền đây. Nơi thiên binh cung dịch Chúa tận thiền, </vt:lpstr>
      <vt:lpstr>Vui ca chúc luôn luôn trước ngai, hằng cầu nguyện tụng tán Chúa vô biên, Thần ái Chúa vinh diệu nào phai.</vt:lpstr>
      <vt:lpstr>4. Nguyện thành toàn vật Chúa tái tân nay, xin làm chúng tôi luôn sạch ngần; </vt:lpstr>
      <vt:lpstr>Nguyện được xem dòng cứu rỗi láng lai, nguyện giúp chúng tôi luôn phục hưng. Mong sao khi lên nhận chỗ trên trời, </vt:lpstr>
      <vt:lpstr>Trông vinh hiển  đến vinh hiển luôn.  Cùng đội kim miện trước Chúa vui tươi, ngập bể ái,  kinh ngạc, tụng tôn.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244</cp:revision>
  <dcterms:created xsi:type="dcterms:W3CDTF">2010-05-25T06:43:56Z</dcterms:created>
  <dcterms:modified xsi:type="dcterms:W3CDTF">2018-11-03T02:43:08Z</dcterms:modified>
</cp:coreProperties>
</file>