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5" r:id="rId3"/>
    <p:sldId id="366" r:id="rId4"/>
    <p:sldId id="352" r:id="rId5"/>
    <p:sldId id="353" r:id="rId6"/>
    <p:sldId id="354" r:id="rId7"/>
    <p:sldId id="355" r:id="rId8"/>
    <p:sldId id="367" r:id="rId9"/>
    <p:sldId id="368" r:id="rId10"/>
    <p:sldId id="356" r:id="rId11"/>
    <p:sldId id="357" r:id="rId12"/>
    <p:sldId id="369" r:id="rId13"/>
    <p:sldId id="37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7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090D02-387E-4AAD-A89C-9315BE353F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5D8A9-55B5-4154-A746-766F5577A4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86E884-E5C7-43CB-8D7B-CCB618D1D9D8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92B908C-9352-41CF-B5C3-545A2A948A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446280-469D-458F-895C-C75E5069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338FE-9553-4A2B-B0C3-E52B71100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6129-7A6D-40C4-B006-68B50C979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A84E14-52C2-4F17-BF78-76766CD70BB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E8A29143-3584-472B-AF9C-6E815024CB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93E15DFF-2ABE-439A-B995-6F357CAF95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8074D1A9-85CF-4C27-9FE2-63899C628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7F5172E-DC73-4FD5-A079-B22F9989F5BE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427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414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173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1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7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92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8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92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7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27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8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3FAEE6-AFDF-4E06-B8BF-2EA9A7AA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225</a:t>
            </a:r>
            <a:br>
              <a:rPr lang="en-US" dirty="0"/>
            </a:br>
            <a:r>
              <a:rPr lang="en-US" dirty="0"/>
              <a:t>TÂM HỒN </a:t>
            </a:r>
            <a:br>
              <a:rPr lang="en-US" dirty="0"/>
            </a:br>
            <a:r>
              <a:rPr lang="en-US" dirty="0"/>
              <a:t>TÔI ĐANG CHÁY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11DD88D-899C-4F73-BC2D-0D0056A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Nào cậy vào việc lành tôi, gìn lời Chúa hứa cho rồi, công nhận một mình Jêsus, cứu tôi bởi ơn nghìn thu;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781779E-8962-4CC2-A68C-42810045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đồng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Cha, </a:t>
            </a:r>
            <a:r>
              <a:rPr lang="en-US" altLang="en-US" dirty="0" err="1"/>
              <a:t>tụng</a:t>
            </a:r>
            <a:r>
              <a:rPr lang="en-US" altLang="en-US" dirty="0"/>
              <a:t> ca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;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bi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lửa</a:t>
            </a:r>
            <a:r>
              <a:rPr lang="en-US" altLang="en-US" dirty="0"/>
              <a:t> </a:t>
            </a:r>
            <a:r>
              <a:rPr lang="en-US" altLang="en-US" dirty="0" err="1"/>
              <a:t>đốt</a:t>
            </a:r>
            <a:r>
              <a:rPr lang="en-US" altLang="en-US" dirty="0"/>
              <a:t> </a:t>
            </a:r>
            <a:r>
              <a:rPr lang="en-US" altLang="en-US" dirty="0" err="1"/>
              <a:t>hực</a:t>
            </a:r>
            <a:br>
              <a:rPr lang="en-US" altLang="en-US" dirty="0"/>
            </a:b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4B4AB-315C-4C68-915F-EBBD2A1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08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A53A2B-2F24-4DC8-829D-90B42BC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7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8054-42B4-4F3C-95D9-B3400E34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Thần quyền từ Thần Phụ ban, vào tâm ác uế nguy nan, hằng giờ hộ trì không thôi, giúp ơn nhu cần đời tôi;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8054-42B4-4F3C-95D9-B3400E34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Từ hồi thần Ngài ngự lai, cầm quyền thống quản tâm hoài, lửa tình yêu thương bốc cháy, nung nấu thúc giục hồn đây.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0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4B4AB-315C-4C68-915F-EBBD2A1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A53A2B-2F24-4DC8-829D-90B42BC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ADEB6F0-030D-489F-8262-4475076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Quỳ  tại thập tự tôi dâng, hồn linh, thể phách, tâm thần. Trên bàn thờ Ngài giờ nay, quyết tâm dâng trọn đời đây;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B8E90DB-1B4F-4375-838E-9690C645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, an,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rất</a:t>
            </a:r>
            <a:r>
              <a:rPr lang="en-US" altLang="en-US" dirty="0"/>
              <a:t>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dàng</a:t>
            </a:r>
            <a:r>
              <a:rPr lang="en-US" altLang="en-US" dirty="0"/>
              <a:t>, </a:t>
            </a:r>
            <a:r>
              <a:rPr lang="en-US" altLang="en-US" dirty="0" err="1"/>
              <a:t>lửa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cung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lễ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thiêu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094B4AB-315C-4C68-915F-EBBD2A18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đang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đêm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34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BA53A2B-2F24-4DC8-829D-90B42BC7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giáng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lai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danh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lửa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lòng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yêu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thương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quốc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hực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36257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4355</TotalTime>
  <Words>336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225 TÂM HỒN  TÔI ĐANG CHÁY </vt:lpstr>
      <vt:lpstr>1. Thần quyền từ Thần Phụ ban, vào tâm ác uế nguy nan, hằng giờ hộ trì không thôi, giúp ơn nhu cần đời tôi; </vt:lpstr>
      <vt:lpstr>Từ hồi thần Ngài ngự lai, cầm quyền thống quản tâm hoài, lửa tình yêu thương bốc cháy, nung nấu thúc giục hồn đây.</vt:lpstr>
      <vt:lpstr>Tâm hồn tôi đang cháy nay, tâm hồn cháy luôn đêm ngày, lửa lòng yêu thương thiên quốc cháy hực cả tâm linh đây; </vt:lpstr>
      <vt:lpstr>Khi thần linh đã giáng lai, ôi thật hiển vinh danh Ngài, lửa lòng yêu thương thiên quốc đốt tâm linh nóng hực thay.</vt:lpstr>
      <vt:lpstr>2. Quỳ  tại thập tự tôi dâng, hồn linh, thể phách, tâm thần. Trên bàn thờ Ngài giờ nay, quyết tâm dâng trọn đời đây; </vt:lpstr>
      <vt:lpstr>Nhờ Ngài chuộc thân hồn, an, gọi tôi cách rất dịu dàng, lửa từ thiên cung linh chiếu, cho của lễ được toàn thiêu.</vt:lpstr>
      <vt:lpstr>Tâm hồn tôi đang cháy nay, tâm hồn cháy luôn đêm ngày, lửa lòng yêu thương thiên quốc cháy hực cả tâm linh đây; </vt:lpstr>
      <vt:lpstr>Khi thần linh đã giáng lai, ôi thật hiển vinh danh Ngài, lửa lòng yêu thương thiên quốc đốt tâm linh nóng hực thay.</vt:lpstr>
      <vt:lpstr>3. Nào cậy vào việc lành tôi, gìn lời Chúa hứa cho rồi, công nhận một mình Jêsus, cứu tôi bởi ơn nghìn thu; </vt:lpstr>
      <vt:lpstr>Nguyền đồng lòng ngợi khen Cha, tụng ca Ha-lê-lu-gia; Ôi từ bi cao sâu bấy! Ôi lửa đốt hực lòng đây!</vt:lpstr>
      <vt:lpstr>Tâm hồn tôi đang cháy nay, tâm hồn cháy luôn đêm ngày, lửa lòng yêu thương thiên quốc cháy hực cả tâm linh đây; </vt:lpstr>
      <vt:lpstr>Khi thần linh đã giáng lai, ôi thật hiển vinh danh Ngài, lửa lòng yêu thương thiên quốc đốt tâm linh nóng hực thay.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250</cp:revision>
  <dcterms:created xsi:type="dcterms:W3CDTF">2010-05-25T06:43:56Z</dcterms:created>
  <dcterms:modified xsi:type="dcterms:W3CDTF">2018-11-03T02:42:19Z</dcterms:modified>
</cp:coreProperties>
</file>