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5659D9-542F-4709-A8CF-9EC9D885A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BB272-214F-4E30-A819-9FBEAA59F5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AEBB5B5-62C2-49DC-B2E9-47E3DEEFC72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C2657D-0BC5-4839-9D20-C739B18B9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343A5CC-21EC-4090-90B3-9ECB5E44E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2EE18-D5C3-4EDF-B9C9-98BC6C2DC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BA2B3-2D16-4B06-BAC7-9B91875C7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7B7108-4A3D-4F52-9BEC-DCD5137D10B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F9DC81D1-081D-486A-9D34-351217817A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7E19A024-16ED-4113-8E2A-3C887BA556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642E0AF6-064C-4846-8E17-2066BCBF3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E66698-CE0F-4B4A-A4FF-90C242B509C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4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6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010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83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7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6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0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76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2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2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496AF1-9523-4014-BFCE-DEF20F80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226</a:t>
            </a:r>
            <a:br>
              <a:rPr lang="en-US" dirty="0"/>
            </a:br>
            <a:r>
              <a:rPr lang="en-US" dirty="0"/>
              <a:t>LO BIỆT </a:t>
            </a:r>
            <a:br>
              <a:rPr lang="en-US" dirty="0"/>
            </a:br>
            <a:r>
              <a:rPr lang="en-US" dirty="0"/>
              <a:t>GIỜ NÊN THÁNH RA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5E0FD50-6748-4A14-96FC-420D8A4787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Lo </a:t>
            </a:r>
            <a:r>
              <a:rPr lang="en-US" altLang="en-US" dirty="0" err="1"/>
              <a:t>biệt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ra,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chuyện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Cha;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</a:t>
            </a:r>
            <a:r>
              <a:rPr lang="en-US" altLang="en-US" dirty="0" err="1"/>
              <a:t>giây</a:t>
            </a:r>
            <a:r>
              <a:rPr lang="en-US" altLang="en-US" dirty="0"/>
              <a:t>, Linh </a:t>
            </a:r>
            <a:r>
              <a:rPr lang="en-US" altLang="en-US" dirty="0" err="1"/>
              <a:t>lương</a:t>
            </a:r>
            <a:br>
              <a:rPr lang="en-US" altLang="en-US" dirty="0"/>
            </a:br>
            <a:r>
              <a:rPr lang="en-US" altLang="en-US" dirty="0" err="1"/>
              <a:t>nuôi</a:t>
            </a:r>
            <a:r>
              <a:rPr lang="en-US" altLang="en-US" dirty="0"/>
              <a:t> ta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A5BEEA2-B58C-40F6-AB40-B1F05EBD5A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mối</a:t>
            </a:r>
            <a:r>
              <a:rPr lang="en-US" altLang="en-US" dirty="0"/>
              <a:t>, </a:t>
            </a:r>
            <a:r>
              <a:rPr lang="en-US" altLang="en-US" dirty="0" err="1"/>
              <a:t>Giúp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góa</a:t>
            </a:r>
            <a:r>
              <a:rPr lang="en-US" altLang="en-US" dirty="0"/>
              <a:t>, </a:t>
            </a:r>
            <a:r>
              <a:rPr lang="en-US" altLang="en-US" dirty="0" err="1"/>
              <a:t>già</a:t>
            </a:r>
            <a:r>
              <a:rPr lang="en-US" altLang="en-US" dirty="0"/>
              <a:t>, </a:t>
            </a:r>
            <a:r>
              <a:rPr lang="en-US" altLang="en-US" dirty="0" err="1"/>
              <a:t>côi</a:t>
            </a:r>
            <a:r>
              <a:rPr lang="en-US" altLang="en-US" dirty="0"/>
              <a:t>,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chớ</a:t>
            </a:r>
            <a:r>
              <a:rPr lang="en-US" altLang="en-US" dirty="0"/>
              <a:t> </a:t>
            </a:r>
            <a:r>
              <a:rPr lang="en-US" altLang="en-US" dirty="0" err="1"/>
              <a:t>quên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B9E9F3F-C1B6-4E9D-9DD5-3D0A11F5609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Lo biệt giờ nên thánh ra, Ngăn sóng đời tràn qua; Kiếm hết dịp tiện ở riêng, Thông công Cha thiêng liêng.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1C7059F-1494-4A2A-9D9D-7F41B4C23B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Chăm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ta </a:t>
            </a:r>
            <a:r>
              <a:rPr lang="en-US" altLang="en-US" dirty="0" err="1"/>
              <a:t>hóa</a:t>
            </a:r>
            <a:r>
              <a:rPr lang="en-US" altLang="en-US" dirty="0"/>
              <a:t> </a:t>
            </a:r>
            <a:r>
              <a:rPr lang="en-US" altLang="en-US" dirty="0" err="1"/>
              <a:t>giống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ngoa</a:t>
            </a:r>
            <a:r>
              <a:rPr lang="en-US" altLang="en-US" dirty="0"/>
              <a:t>, </a:t>
            </a:r>
            <a:r>
              <a:rPr lang="en-US" altLang="en-US" dirty="0" err="1"/>
              <a:t>Trông</a:t>
            </a:r>
            <a:r>
              <a:rPr lang="en-US" altLang="en-US" dirty="0"/>
              <a:t> ta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bè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, </a:t>
            </a:r>
            <a:r>
              <a:rPr lang="en-US" altLang="en-US" dirty="0" err="1"/>
              <a:t>giống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58BB9FA-C286-42D1-8244-B965B3E126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Lo biệt giờ nên thánh ra, Nhờ Chúa đưa đường ta; Không nên vội đi chiếc đơn, Theo Jêsus keo sơn;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626E41E-5886-4ED5-A706-F7A1D7EF3CC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Đinh</a:t>
            </a:r>
            <a:r>
              <a:rPr lang="en-US" altLang="en-US" dirty="0"/>
              <a:t> </a:t>
            </a:r>
            <a:r>
              <a:rPr lang="en-US" altLang="en-US" dirty="0" err="1"/>
              <a:t>ninh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</a:t>
            </a:r>
            <a:r>
              <a:rPr lang="en-US" altLang="en-US" dirty="0" err="1"/>
              <a:t>lệnh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soái</a:t>
            </a:r>
            <a:r>
              <a:rPr lang="en-US" altLang="en-US" dirty="0"/>
              <a:t>, </a:t>
            </a:r>
            <a:r>
              <a:rPr lang="en-US" altLang="en-US" dirty="0" err="1"/>
              <a:t>Dẫu</a:t>
            </a:r>
            <a:r>
              <a:rPr lang="en-US" altLang="en-US" dirty="0"/>
              <a:t> </a:t>
            </a:r>
            <a:r>
              <a:rPr lang="en-US" altLang="en-US" dirty="0" err="1"/>
              <a:t>khoẻ</a:t>
            </a:r>
            <a:r>
              <a:rPr lang="en-US" altLang="en-US" dirty="0"/>
              <a:t> hay </a:t>
            </a:r>
            <a:r>
              <a:rPr lang="en-US" altLang="en-US" dirty="0" err="1"/>
              <a:t>mệt</a:t>
            </a:r>
            <a:r>
              <a:rPr lang="en-US" altLang="en-US" dirty="0"/>
              <a:t> </a:t>
            </a:r>
            <a:r>
              <a:rPr lang="en-US" altLang="en-US" dirty="0" err="1"/>
              <a:t>mỏi</a:t>
            </a:r>
            <a:r>
              <a:rPr lang="en-US" altLang="en-US" dirty="0"/>
              <a:t>; </a:t>
            </a:r>
            <a:r>
              <a:rPr lang="en-US" altLang="en-US" dirty="0" err="1"/>
              <a:t>Nối</a:t>
            </a:r>
            <a:r>
              <a:rPr lang="en-US" altLang="en-US" dirty="0"/>
              <a:t> </a:t>
            </a:r>
            <a:r>
              <a:rPr lang="en-US" altLang="en-US" dirty="0" err="1"/>
              <a:t>gót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,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cầm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72E8486-DFDB-4880-A74E-AFB3E9DF47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Lo </a:t>
            </a:r>
            <a:r>
              <a:rPr lang="en-US" altLang="en-US" dirty="0" err="1"/>
              <a:t>biệt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ra,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tĩnh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ta; Bao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, bao </a:t>
            </a:r>
            <a:r>
              <a:rPr lang="en-US" altLang="en-US" dirty="0" err="1"/>
              <a:t>lý</a:t>
            </a:r>
            <a:r>
              <a:rPr lang="en-US" altLang="en-US" dirty="0"/>
              <a:t> do,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lo.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1D83F05-BBEE-4D92-BCF1-AE19B2E6FA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Đức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hộ</a:t>
            </a:r>
            <a:r>
              <a:rPr lang="en-US" altLang="en-US" dirty="0"/>
              <a:t> ta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suối</a:t>
            </a:r>
            <a:r>
              <a:rPr lang="en-US" altLang="en-US" dirty="0"/>
              <a:t> </a:t>
            </a:r>
            <a:r>
              <a:rPr lang="en-US" altLang="en-US" dirty="0" err="1"/>
              <a:t>bác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vơi</a:t>
            </a:r>
            <a:r>
              <a:rPr lang="en-US" altLang="en-US" dirty="0"/>
              <a:t>.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dầm</a:t>
            </a:r>
            <a:r>
              <a:rPr lang="en-US" altLang="en-US" dirty="0"/>
              <a:t> </a:t>
            </a:r>
            <a:r>
              <a:rPr lang="en-US" altLang="en-US" dirty="0" err="1"/>
              <a:t>thắm</a:t>
            </a:r>
            <a:r>
              <a:rPr lang="en-US" altLang="en-US" dirty="0"/>
              <a:t> ta, </a:t>
            </a:r>
            <a:r>
              <a:rPr lang="en-US" altLang="en-US" dirty="0" err="1"/>
              <a:t>Xứng</a:t>
            </a:r>
            <a:r>
              <a:rPr lang="en-US" altLang="en-US" dirty="0"/>
              <a:t> lo </a:t>
            </a:r>
            <a:r>
              <a:rPr lang="en-US" altLang="en-US" dirty="0" err="1"/>
              <a:t>việc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 Cha.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4319</TotalTime>
  <Words>212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226 LO BIỆT  GIỜ NÊN THÁNH RA </vt:lpstr>
      <vt:lpstr>1. Lo biệt giờ nên thánh ra, Hằng nói chuyện cùng Cha; Sống với Ngài luôn mỗi giây, Linh lương nuôi ta đây. </vt:lpstr>
      <vt:lpstr>Tương giao thân tình muôn mối, Giúp kẻ góa, già, côi, Luôn trông mọi sự chớ quên kiếm phước ơn từ trên.</vt:lpstr>
      <vt:lpstr>2. Lo biệt giờ nên thánh ra, Ngăn sóng đời tràn qua; Kiếm hết dịp tiện ở riêng, Thông công Cha thiêng liêng. </vt:lpstr>
      <vt:lpstr>Chăm xem Jêsus, ta hóa giống Chúa đâu nào ngoa, Trông ta bạn bè thấy ngay, giống Jêsus lạ thay. </vt:lpstr>
      <vt:lpstr>3. Lo biệt giờ nên thánh ra, Nhờ Chúa đưa đường ta; Không nên vội đi chiếc đơn, Theo Jêsus keo sơn; </vt:lpstr>
      <vt:lpstr>Đinh ninh vâng lệnh Nguyên soái, Dẫu khoẻ hay mệt mỏi; Nối gót Jêsus bước hoài, Thánh Linh luôn cầm tay. </vt:lpstr>
      <vt:lpstr>4. Lo biệt giờ nên thánh ra, Yên tĩnh linh hồn ta; Bao tâm sự, bao lý do, giao ngay Jêsus lo. </vt:lpstr>
      <vt:lpstr>Đức Thánh Linh hộ ta tới suối bác ái nào vơi. Đây ơn Ngài dầm thắm ta, Xứng lo việc nhà Cha.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246</cp:revision>
  <dcterms:created xsi:type="dcterms:W3CDTF">2010-05-25T06:43:56Z</dcterms:created>
  <dcterms:modified xsi:type="dcterms:W3CDTF">2018-11-03T02:40:58Z</dcterms:modified>
</cp:coreProperties>
</file>