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8"/>
  </p:notesMasterIdLst>
  <p:sldIdLst>
    <p:sldId id="349" r:id="rId2"/>
    <p:sldId id="370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80" r:id="rId13"/>
    <p:sldId id="381" r:id="rId14"/>
    <p:sldId id="382" r:id="rId15"/>
    <p:sldId id="383" r:id="rId16"/>
    <p:sldId id="384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5" autoAdjust="0"/>
    <p:restoredTop sz="86387" autoAdjust="0"/>
  </p:normalViewPr>
  <p:slideViewPr>
    <p:cSldViewPr snapToGrid="0">
      <p:cViewPr varScale="1">
        <p:scale>
          <a:sx n="131" d="100"/>
          <a:sy n="131" d="100"/>
        </p:scale>
        <p:origin x="1038" y="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ableStyles" Target="tableStyle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1C77BB-0F6A-454F-86A4-A6F0F4C2B0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BAC3F-0353-4CB5-8A41-3304172884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D5BFBB5-67A9-44F9-8E78-879E0C87E2C2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E636EE9-C8DF-4E25-9E45-E26BB6DA57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4145EDC-F5B1-4229-A5A2-5F7F81EB3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12895-A961-43E1-B63A-C4B5C0C950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2BDD5-8891-4A10-863B-0C4AF6E922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E9FD2F8-1D30-4EE3-B5B2-DC2CEE374698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B90A8DEB-3107-4068-BB65-CDD3586BD2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6D673481-F9D4-4675-8A90-F9E2EA7B47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D881506F-D85D-4767-B2D4-70702EE9FA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42BAD35-050E-41FD-AA3C-0FE5D1990EF1}" type="slidenum">
              <a:rPr lang="ru-RU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2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1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330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1" y="133350"/>
            <a:ext cx="8851899" cy="48768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522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1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0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95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7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3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0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53314" y="244444"/>
            <a:ext cx="8637373" cy="467837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43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307" y="692034"/>
            <a:ext cx="8093798" cy="3061162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525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2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1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B188B5-F928-4CA4-9CDA-48A5D4E5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227</a:t>
            </a:r>
            <a:br>
              <a:rPr lang="en-US" dirty="0"/>
            </a:br>
            <a:r>
              <a:rPr lang="en-US" dirty="0"/>
              <a:t>DUY CHÍNH NGÀI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7E89-84DA-454E-A747-89743FCD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dirty="0" err="1">
                <a:solidFill>
                  <a:srgbClr val="FFFF00"/>
                </a:solidFill>
              </a:rPr>
              <a:t>Luôn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tụng</a:t>
            </a:r>
            <a:r>
              <a:rPr lang="en-US" altLang="en-US" sz="5400" dirty="0">
                <a:solidFill>
                  <a:srgbClr val="FFFF00"/>
                </a:solidFill>
              </a:rPr>
              <a:t> ca </a:t>
            </a:r>
            <a:r>
              <a:rPr lang="en-US" altLang="en-US" sz="5400" dirty="0" err="1">
                <a:solidFill>
                  <a:srgbClr val="FFFF00"/>
                </a:solidFill>
              </a:rPr>
              <a:t>Jêsus</a:t>
            </a:r>
            <a:r>
              <a:rPr lang="en-US" altLang="en-US" sz="5400" dirty="0">
                <a:solidFill>
                  <a:srgbClr val="FFFF00"/>
                </a:solidFill>
              </a:rPr>
              <a:t> ta, </a:t>
            </a:r>
            <a:r>
              <a:rPr lang="en-US" altLang="en-US" sz="5400" dirty="0" err="1">
                <a:solidFill>
                  <a:srgbClr val="FFFF00"/>
                </a:solidFill>
              </a:rPr>
              <a:t>duy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Ngài</a:t>
            </a:r>
            <a:r>
              <a:rPr lang="en-US" altLang="en-US" sz="5400" dirty="0">
                <a:solidFill>
                  <a:srgbClr val="FFFF00"/>
                </a:solidFill>
              </a:rPr>
              <a:t> ban </a:t>
            </a:r>
            <a:r>
              <a:rPr lang="en-US" altLang="en-US" sz="5400" dirty="0" err="1">
                <a:solidFill>
                  <a:srgbClr val="FFFF00"/>
                </a:solidFill>
              </a:rPr>
              <a:t>ơn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cả</a:t>
            </a:r>
            <a:r>
              <a:rPr lang="en-US" altLang="en-US" sz="5400" dirty="0">
                <a:solidFill>
                  <a:srgbClr val="FFFF00"/>
                </a:solidFill>
              </a:rPr>
              <a:t>. </a:t>
            </a:r>
            <a:br>
              <a:rPr lang="en-US" altLang="en-US" sz="5400" dirty="0">
                <a:solidFill>
                  <a:srgbClr val="FFFF00"/>
                </a:solidFill>
              </a:rPr>
            </a:br>
            <a:r>
              <a:rPr lang="en-US" altLang="en-US" sz="5400" dirty="0" err="1">
                <a:solidFill>
                  <a:srgbClr val="FFFF00"/>
                </a:solidFill>
              </a:rPr>
              <a:t>Chỉ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Jêsus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vạn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hữu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thôi</a:t>
            </a:r>
            <a:r>
              <a:rPr lang="en-US" altLang="en-US" sz="5400" dirty="0">
                <a:solidFill>
                  <a:srgbClr val="FFFF00"/>
                </a:solidFill>
              </a:rPr>
              <a:t>, </a:t>
            </a:r>
            <a:r>
              <a:rPr lang="en-US" altLang="en-US" sz="5400" dirty="0" err="1">
                <a:solidFill>
                  <a:srgbClr val="FFFF00"/>
                </a:solidFill>
              </a:rPr>
              <a:t>trong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Chúa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br>
              <a:rPr lang="en-US" altLang="en-US" sz="5400" dirty="0">
                <a:solidFill>
                  <a:srgbClr val="FFFF00"/>
                </a:solidFill>
              </a:rPr>
            </a:br>
            <a:r>
              <a:rPr lang="en-US" altLang="en-US" sz="5400" dirty="0" err="1">
                <a:solidFill>
                  <a:srgbClr val="FFFF00"/>
                </a:solidFill>
              </a:rPr>
              <a:t>có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muôn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sự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rồi</a:t>
            </a:r>
            <a:r>
              <a:rPr lang="en-US" altLang="en-US" sz="5400" dirty="0">
                <a:solidFill>
                  <a:srgbClr val="FFFF00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31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7E89-84DA-454E-A747-89743FCD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dirty="0"/>
              <a:t>4. </a:t>
            </a:r>
            <a:r>
              <a:rPr lang="en-US" altLang="en-US" sz="5400" dirty="0" err="1"/>
              <a:t>Xưa</a:t>
            </a:r>
            <a:r>
              <a:rPr lang="en-US" altLang="en-US" sz="5400" dirty="0"/>
              <a:t> </a:t>
            </a:r>
            <a:r>
              <a:rPr lang="en-US" altLang="en-US" sz="5400" dirty="0" err="1"/>
              <a:t>hằng</a:t>
            </a:r>
            <a:r>
              <a:rPr lang="en-US" altLang="en-US" sz="5400" dirty="0"/>
              <a:t> </a:t>
            </a:r>
            <a:r>
              <a:rPr lang="en-US" altLang="en-US" sz="5400" dirty="0" err="1"/>
              <a:t>tu</a:t>
            </a:r>
            <a:r>
              <a:rPr lang="en-US" altLang="en-US" sz="5400" dirty="0"/>
              <a:t> </a:t>
            </a:r>
            <a:r>
              <a:rPr lang="en-US" altLang="en-US" sz="5400" dirty="0" err="1"/>
              <a:t>nhân</a:t>
            </a:r>
            <a:r>
              <a:rPr lang="en-US" altLang="en-US" sz="5400" dirty="0"/>
              <a:t>, </a:t>
            </a:r>
            <a:r>
              <a:rPr lang="en-US" altLang="en-US" sz="5400" dirty="0" err="1"/>
              <a:t>thí</a:t>
            </a:r>
            <a:r>
              <a:rPr lang="en-US" altLang="en-US" sz="5400" dirty="0"/>
              <a:t> </a:t>
            </a:r>
            <a:r>
              <a:rPr lang="en-US" altLang="en-US" sz="5400" dirty="0" err="1"/>
              <a:t>tài</a:t>
            </a:r>
            <a:r>
              <a:rPr lang="en-US" altLang="en-US" sz="5400" dirty="0"/>
              <a:t>, </a:t>
            </a:r>
            <a:r>
              <a:rPr lang="en-US" altLang="en-US" sz="5400" dirty="0" err="1"/>
              <a:t>biết</a:t>
            </a:r>
            <a:r>
              <a:rPr lang="en-US" altLang="en-US" sz="5400" dirty="0"/>
              <a:t> nay </a:t>
            </a:r>
            <a:r>
              <a:rPr lang="en-US" altLang="en-US" sz="5400" dirty="0" err="1"/>
              <a:t>công</a:t>
            </a:r>
            <a:r>
              <a:rPr lang="en-US" altLang="en-US" sz="5400" dirty="0"/>
              <a:t> </a:t>
            </a:r>
            <a:r>
              <a:rPr lang="en-US" altLang="en-US" sz="5400" dirty="0" err="1"/>
              <a:t>việc</a:t>
            </a:r>
            <a:r>
              <a:rPr lang="en-US" altLang="en-US" sz="5400" dirty="0"/>
              <a:t> </a:t>
            </a:r>
            <a:r>
              <a:rPr lang="en-US" altLang="en-US" sz="5400" dirty="0" err="1"/>
              <a:t>Ngài</a:t>
            </a:r>
            <a:r>
              <a:rPr lang="en-US" altLang="en-US" sz="5400" dirty="0"/>
              <a:t>. </a:t>
            </a:r>
            <a:r>
              <a:rPr lang="en-US" altLang="en-US" sz="5400" dirty="0" err="1"/>
              <a:t>Jêsus</a:t>
            </a:r>
            <a:r>
              <a:rPr lang="en-US" altLang="en-US" sz="5400" dirty="0"/>
              <a:t> </a:t>
            </a:r>
            <a:br>
              <a:rPr lang="en-US" altLang="en-US" sz="5400" dirty="0"/>
            </a:br>
            <a:r>
              <a:rPr lang="en-US" altLang="en-US" sz="5400" dirty="0" err="1"/>
              <a:t>xưa</a:t>
            </a:r>
            <a:r>
              <a:rPr lang="en-US" altLang="en-US" sz="5400" dirty="0"/>
              <a:t> </a:t>
            </a:r>
            <a:r>
              <a:rPr lang="en-US" altLang="en-US" sz="5400" dirty="0" err="1"/>
              <a:t>tôi</a:t>
            </a:r>
            <a:r>
              <a:rPr lang="en-US" altLang="en-US" sz="5400" dirty="0"/>
              <a:t> </a:t>
            </a:r>
            <a:r>
              <a:rPr lang="en-US" altLang="en-US" sz="5400" dirty="0" err="1"/>
              <a:t>nắm</a:t>
            </a:r>
            <a:r>
              <a:rPr lang="en-US" altLang="en-US" sz="5400" dirty="0"/>
              <a:t> </a:t>
            </a:r>
            <a:r>
              <a:rPr lang="en-US" altLang="en-US" sz="5400" dirty="0" err="1"/>
              <a:t>Ngài</a:t>
            </a:r>
            <a:r>
              <a:rPr lang="en-US" altLang="en-US" sz="5400" dirty="0"/>
              <a:t>, nay </a:t>
            </a:r>
            <a:r>
              <a:rPr lang="en-US" altLang="en-US" sz="5400" dirty="0" err="1"/>
              <a:t>Jêsus</a:t>
            </a:r>
            <a:r>
              <a:rPr lang="en-US" altLang="en-US" sz="5400" dirty="0"/>
              <a:t> </a:t>
            </a:r>
            <a:r>
              <a:rPr lang="en-US" altLang="en-US" sz="5400" dirty="0" err="1"/>
              <a:t>nắm</a:t>
            </a:r>
            <a:r>
              <a:rPr lang="en-US" altLang="en-US" sz="5400" dirty="0"/>
              <a:t> </a:t>
            </a:r>
            <a:r>
              <a:rPr lang="en-US" altLang="en-US" sz="5400" dirty="0" err="1"/>
              <a:t>tôi</a:t>
            </a:r>
            <a:r>
              <a:rPr lang="en-US" altLang="en-US" sz="5400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59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7E89-84DA-454E-A747-89743FCD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dirty="0" err="1"/>
              <a:t>Xưa</a:t>
            </a:r>
            <a:r>
              <a:rPr lang="en-US" altLang="en-US" sz="5400" dirty="0"/>
              <a:t> ham </a:t>
            </a:r>
            <a:r>
              <a:rPr lang="en-US" altLang="en-US" sz="5400" dirty="0" err="1"/>
              <a:t>phép</a:t>
            </a:r>
            <a:r>
              <a:rPr lang="en-US" altLang="en-US" sz="5400" dirty="0"/>
              <a:t> hay </a:t>
            </a:r>
            <a:r>
              <a:rPr lang="en-US" altLang="en-US" sz="5400" dirty="0" err="1"/>
              <a:t>thiên</a:t>
            </a:r>
            <a:r>
              <a:rPr lang="en-US" altLang="en-US" sz="5400" dirty="0"/>
              <a:t> </a:t>
            </a:r>
            <a:r>
              <a:rPr lang="en-US" altLang="en-US" sz="5400" dirty="0" err="1"/>
              <a:t>đình</a:t>
            </a:r>
            <a:r>
              <a:rPr lang="en-US" altLang="en-US" sz="5400" dirty="0"/>
              <a:t>, nay </a:t>
            </a:r>
            <a:r>
              <a:rPr lang="en-US" altLang="en-US" sz="5400" dirty="0" err="1"/>
              <a:t>duy</a:t>
            </a:r>
            <a:r>
              <a:rPr lang="en-US" altLang="en-US" sz="5400" dirty="0"/>
              <a:t> </a:t>
            </a:r>
            <a:r>
              <a:rPr lang="en-US" altLang="en-US" sz="5400" dirty="0" err="1"/>
              <a:t>Đấng</a:t>
            </a:r>
            <a:r>
              <a:rPr lang="en-US" altLang="en-US" sz="5400" dirty="0"/>
              <a:t> </a:t>
            </a:r>
            <a:r>
              <a:rPr lang="en-US" altLang="en-US" sz="5400" dirty="0" err="1"/>
              <a:t>chí</a:t>
            </a:r>
            <a:r>
              <a:rPr lang="en-US" altLang="en-US" sz="5400" dirty="0"/>
              <a:t> </a:t>
            </a:r>
            <a:r>
              <a:rPr lang="en-US" altLang="en-US" sz="5400" dirty="0" err="1"/>
              <a:t>linh</a:t>
            </a:r>
            <a:r>
              <a:rPr lang="en-US" altLang="en-US" sz="5400" dirty="0"/>
              <a:t>. </a:t>
            </a:r>
            <a:r>
              <a:rPr lang="en-US" altLang="en-US" sz="5400" dirty="0" err="1"/>
              <a:t>Nhằn</a:t>
            </a:r>
            <a:r>
              <a:rPr lang="en-US" altLang="en-US" sz="5400" dirty="0"/>
              <a:t> </a:t>
            </a:r>
            <a:r>
              <a:rPr lang="en-US" altLang="en-US" sz="5400" dirty="0" err="1"/>
              <a:t>nhọc</a:t>
            </a:r>
            <a:r>
              <a:rPr lang="en-US" altLang="en-US" sz="5400" dirty="0"/>
              <a:t> </a:t>
            </a:r>
            <a:r>
              <a:rPr lang="en-US" altLang="en-US" sz="5400" dirty="0" err="1"/>
              <a:t>xưa</a:t>
            </a:r>
            <a:r>
              <a:rPr lang="en-US" altLang="en-US" sz="5400" dirty="0"/>
              <a:t> lo </a:t>
            </a:r>
            <a:r>
              <a:rPr lang="en-US" altLang="en-US" sz="5400" dirty="0" err="1"/>
              <a:t>chính</a:t>
            </a:r>
            <a:r>
              <a:rPr lang="en-US" altLang="en-US" sz="5400" dirty="0"/>
              <a:t> </a:t>
            </a:r>
            <a:r>
              <a:rPr lang="en-US" altLang="en-US" sz="5400" dirty="0" err="1"/>
              <a:t>mình</a:t>
            </a:r>
            <a:r>
              <a:rPr lang="en-US" altLang="en-US" sz="5400" dirty="0"/>
              <a:t>, nay </a:t>
            </a:r>
            <a:r>
              <a:rPr lang="en-US" altLang="en-US" sz="5400" dirty="0" err="1"/>
              <a:t>vì</a:t>
            </a:r>
            <a:r>
              <a:rPr lang="en-US" altLang="en-US" sz="5400" dirty="0"/>
              <a:t> </a:t>
            </a:r>
            <a:r>
              <a:rPr lang="en-US" altLang="en-US" sz="5400" dirty="0" err="1"/>
              <a:t>Chúa</a:t>
            </a:r>
            <a:r>
              <a:rPr lang="en-US" altLang="en-US" sz="5400" dirty="0"/>
              <a:t> </a:t>
            </a:r>
            <a:r>
              <a:rPr lang="en-US" altLang="en-US" sz="5400" dirty="0" err="1"/>
              <a:t>trung</a:t>
            </a:r>
            <a:r>
              <a:rPr lang="en-US" altLang="en-US" sz="5400" dirty="0"/>
              <a:t> </a:t>
            </a:r>
            <a:r>
              <a:rPr lang="en-US" altLang="en-US" sz="5400" dirty="0" err="1"/>
              <a:t>thành</a:t>
            </a:r>
            <a:r>
              <a:rPr lang="en-US" altLang="en-US" sz="5400" dirty="0"/>
              <a:t>.</a:t>
            </a:r>
            <a:br>
              <a:rPr lang="ru-RU" altLang="en-US" sz="5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06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7E89-84DA-454E-A747-89743FCD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dirty="0" err="1">
                <a:solidFill>
                  <a:srgbClr val="FFFF00"/>
                </a:solidFill>
              </a:rPr>
              <a:t>Luôn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tụng</a:t>
            </a:r>
            <a:r>
              <a:rPr lang="en-US" altLang="en-US" sz="5400" dirty="0">
                <a:solidFill>
                  <a:srgbClr val="FFFF00"/>
                </a:solidFill>
              </a:rPr>
              <a:t> ca </a:t>
            </a:r>
            <a:r>
              <a:rPr lang="en-US" altLang="en-US" sz="5400" dirty="0" err="1">
                <a:solidFill>
                  <a:srgbClr val="FFFF00"/>
                </a:solidFill>
              </a:rPr>
              <a:t>Jêsus</a:t>
            </a:r>
            <a:r>
              <a:rPr lang="en-US" altLang="en-US" sz="5400" dirty="0">
                <a:solidFill>
                  <a:srgbClr val="FFFF00"/>
                </a:solidFill>
              </a:rPr>
              <a:t> ta, </a:t>
            </a:r>
            <a:r>
              <a:rPr lang="en-US" altLang="en-US" sz="5400" dirty="0" err="1">
                <a:solidFill>
                  <a:srgbClr val="FFFF00"/>
                </a:solidFill>
              </a:rPr>
              <a:t>duy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Ngài</a:t>
            </a:r>
            <a:r>
              <a:rPr lang="en-US" altLang="en-US" sz="5400" dirty="0">
                <a:solidFill>
                  <a:srgbClr val="FFFF00"/>
                </a:solidFill>
              </a:rPr>
              <a:t> ban </a:t>
            </a:r>
            <a:r>
              <a:rPr lang="en-US" altLang="en-US" sz="5400" dirty="0" err="1">
                <a:solidFill>
                  <a:srgbClr val="FFFF00"/>
                </a:solidFill>
              </a:rPr>
              <a:t>ơn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cả</a:t>
            </a:r>
            <a:r>
              <a:rPr lang="en-US" altLang="en-US" sz="5400" dirty="0">
                <a:solidFill>
                  <a:srgbClr val="FFFF00"/>
                </a:solidFill>
              </a:rPr>
              <a:t>. </a:t>
            </a:r>
            <a:br>
              <a:rPr lang="en-US" altLang="en-US" sz="5400" dirty="0">
                <a:solidFill>
                  <a:srgbClr val="FFFF00"/>
                </a:solidFill>
              </a:rPr>
            </a:br>
            <a:r>
              <a:rPr lang="en-US" altLang="en-US" sz="5400" dirty="0" err="1">
                <a:solidFill>
                  <a:srgbClr val="FFFF00"/>
                </a:solidFill>
              </a:rPr>
              <a:t>Chỉ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Jêsus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vạn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hữu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thôi</a:t>
            </a:r>
            <a:r>
              <a:rPr lang="en-US" altLang="en-US" sz="5400" dirty="0">
                <a:solidFill>
                  <a:srgbClr val="FFFF00"/>
                </a:solidFill>
              </a:rPr>
              <a:t>, </a:t>
            </a:r>
            <a:r>
              <a:rPr lang="en-US" altLang="en-US" sz="5400" dirty="0" err="1">
                <a:solidFill>
                  <a:srgbClr val="FFFF00"/>
                </a:solidFill>
              </a:rPr>
              <a:t>trong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Chúa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br>
              <a:rPr lang="en-US" altLang="en-US" sz="5400" dirty="0">
                <a:solidFill>
                  <a:srgbClr val="FFFF00"/>
                </a:solidFill>
              </a:rPr>
            </a:br>
            <a:r>
              <a:rPr lang="en-US" altLang="en-US" sz="5400" dirty="0" err="1">
                <a:solidFill>
                  <a:srgbClr val="FFFF00"/>
                </a:solidFill>
              </a:rPr>
              <a:t>có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muôn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sự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rồi</a:t>
            </a:r>
            <a:r>
              <a:rPr lang="en-US" altLang="en-US" sz="5400" dirty="0">
                <a:solidFill>
                  <a:srgbClr val="FFFF00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444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7E89-84DA-454E-A747-89743FCD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dirty="0"/>
              <a:t>5. </a:t>
            </a:r>
            <a:r>
              <a:rPr lang="en-US" altLang="en-US" sz="5400" dirty="0" err="1"/>
              <a:t>Xưa</a:t>
            </a:r>
            <a:r>
              <a:rPr lang="en-US" altLang="en-US" sz="5400" dirty="0"/>
              <a:t> </a:t>
            </a:r>
            <a:r>
              <a:rPr lang="en-US" altLang="en-US" sz="5400" dirty="0" err="1"/>
              <a:t>hằng</a:t>
            </a:r>
            <a:r>
              <a:rPr lang="en-US" altLang="en-US" sz="5400" dirty="0"/>
              <a:t> </a:t>
            </a:r>
            <a:r>
              <a:rPr lang="en-US" altLang="en-US" sz="5400" dirty="0" err="1"/>
              <a:t>trông</a:t>
            </a:r>
            <a:r>
              <a:rPr lang="en-US" altLang="en-US" sz="5400" dirty="0"/>
              <a:t> </a:t>
            </a:r>
            <a:r>
              <a:rPr lang="en-US" altLang="en-US" sz="5400" dirty="0" err="1"/>
              <a:t>mong</a:t>
            </a:r>
            <a:r>
              <a:rPr lang="en-US" altLang="en-US" sz="5400" dirty="0"/>
              <a:t> </a:t>
            </a:r>
            <a:r>
              <a:rPr lang="en-US" altLang="en-US" sz="5400" dirty="0" err="1"/>
              <a:t>chí</a:t>
            </a:r>
            <a:r>
              <a:rPr lang="en-US" altLang="en-US" sz="5400" dirty="0"/>
              <a:t> </a:t>
            </a:r>
            <a:r>
              <a:rPr lang="en-US" altLang="en-US" sz="5400" dirty="0" err="1"/>
              <a:t>tình</a:t>
            </a:r>
            <a:r>
              <a:rPr lang="en-US" altLang="en-US" sz="5400" dirty="0"/>
              <a:t>, </a:t>
            </a:r>
            <a:r>
              <a:rPr lang="en-US" altLang="en-US" sz="5400" dirty="0" err="1"/>
              <a:t>biết</a:t>
            </a:r>
            <a:r>
              <a:rPr lang="en-US" altLang="en-US" sz="5400" dirty="0"/>
              <a:t> </a:t>
            </a:r>
            <a:r>
              <a:rPr lang="en-US" altLang="en-US" sz="5400" dirty="0" err="1"/>
              <a:t>Chúa</a:t>
            </a:r>
            <a:r>
              <a:rPr lang="en-US" altLang="en-US" sz="5400" dirty="0"/>
              <a:t> nay </a:t>
            </a:r>
            <a:r>
              <a:rPr lang="en-US" altLang="en-US" sz="5400" dirty="0" err="1"/>
              <a:t>thuộc</a:t>
            </a:r>
            <a:r>
              <a:rPr lang="en-US" altLang="en-US" sz="5400" dirty="0"/>
              <a:t> </a:t>
            </a:r>
            <a:r>
              <a:rPr lang="en-US" altLang="en-US" sz="5400" dirty="0" err="1"/>
              <a:t>mình</a:t>
            </a:r>
            <a:r>
              <a:rPr lang="en-US" altLang="en-US" sz="5400" dirty="0"/>
              <a:t>. </a:t>
            </a:r>
            <a:r>
              <a:rPr lang="en-US" altLang="en-US" sz="5400" dirty="0" err="1"/>
              <a:t>Đèn</a:t>
            </a:r>
            <a:r>
              <a:rPr lang="en-US" altLang="en-US" sz="5400" dirty="0"/>
              <a:t> </a:t>
            </a:r>
            <a:r>
              <a:rPr lang="en-US" altLang="en-US" sz="5400" dirty="0" err="1"/>
              <a:t>tôi</a:t>
            </a:r>
            <a:r>
              <a:rPr lang="en-US" altLang="en-US" sz="5400" dirty="0"/>
              <a:t> </a:t>
            </a:r>
            <a:r>
              <a:rPr lang="en-US" altLang="en-US" sz="5400" dirty="0" err="1"/>
              <a:t>xưa</a:t>
            </a:r>
            <a:r>
              <a:rPr lang="en-US" altLang="en-US" sz="5400" dirty="0"/>
              <a:t> </a:t>
            </a:r>
            <a:r>
              <a:rPr lang="en-US" altLang="en-US" sz="5400" dirty="0" err="1"/>
              <a:t>như</a:t>
            </a:r>
            <a:r>
              <a:rPr lang="en-US" altLang="en-US" sz="5400" dirty="0"/>
              <a:t> </a:t>
            </a:r>
            <a:r>
              <a:rPr lang="en-US" altLang="en-US" sz="5400" dirty="0" err="1"/>
              <a:t>sắp</a:t>
            </a:r>
            <a:r>
              <a:rPr lang="en-US" altLang="en-US" sz="5400" dirty="0"/>
              <a:t> </a:t>
            </a:r>
            <a:r>
              <a:rPr lang="en-US" altLang="en-US" sz="5400" dirty="0" err="1"/>
              <a:t>tàn</a:t>
            </a:r>
            <a:r>
              <a:rPr lang="en-US" altLang="en-US" sz="5400" dirty="0"/>
              <a:t>, nay </a:t>
            </a:r>
            <a:r>
              <a:rPr lang="en-US" altLang="en-US" sz="5400" dirty="0" err="1"/>
              <a:t>luôn</a:t>
            </a:r>
            <a:r>
              <a:rPr lang="en-US" altLang="en-US" sz="5400" dirty="0"/>
              <a:t> </a:t>
            </a:r>
            <a:r>
              <a:rPr lang="en-US" altLang="en-US" sz="5400" dirty="0" err="1"/>
              <a:t>luôn</a:t>
            </a:r>
            <a:r>
              <a:rPr lang="en-US" altLang="en-US" sz="5400" dirty="0"/>
              <a:t> </a:t>
            </a:r>
            <a:r>
              <a:rPr lang="en-US" altLang="en-US" sz="5400" dirty="0" err="1"/>
              <a:t>sáng</a:t>
            </a:r>
            <a:r>
              <a:rPr lang="en-US" altLang="en-US" sz="5400" dirty="0"/>
              <a:t> </a:t>
            </a:r>
            <a:r>
              <a:rPr lang="en-US" altLang="en-US" sz="5400" dirty="0" err="1"/>
              <a:t>choang</a:t>
            </a:r>
            <a:r>
              <a:rPr lang="en-US" altLang="en-US" sz="5400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64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7E89-84DA-454E-A747-89743FCD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dirty="0" err="1"/>
              <a:t>Xưa</a:t>
            </a:r>
            <a:r>
              <a:rPr lang="en-US" altLang="en-US" sz="5400" dirty="0"/>
              <a:t> </a:t>
            </a:r>
            <a:r>
              <a:rPr lang="en-US" altLang="en-US" sz="5400" dirty="0" err="1"/>
              <a:t>thần</a:t>
            </a:r>
            <a:r>
              <a:rPr lang="en-US" altLang="en-US" sz="5400" dirty="0"/>
              <a:t> </a:t>
            </a:r>
            <a:r>
              <a:rPr lang="en-US" altLang="en-US" sz="5400" dirty="0" err="1"/>
              <a:t>chết</a:t>
            </a:r>
            <a:r>
              <a:rPr lang="en-US" altLang="en-US" sz="5400" dirty="0"/>
              <a:t> </a:t>
            </a:r>
            <a:r>
              <a:rPr lang="en-US" altLang="en-US" sz="5400" dirty="0" err="1"/>
              <a:t>theo</a:t>
            </a:r>
            <a:r>
              <a:rPr lang="en-US" altLang="en-US" sz="5400" dirty="0"/>
              <a:t> </a:t>
            </a:r>
            <a:r>
              <a:rPr lang="en-US" altLang="en-US" sz="5400" dirty="0" err="1"/>
              <a:t>tôi</a:t>
            </a:r>
            <a:r>
              <a:rPr lang="en-US" altLang="en-US" sz="5400" dirty="0"/>
              <a:t> </a:t>
            </a:r>
            <a:r>
              <a:rPr lang="en-US" altLang="en-US" sz="5400" dirty="0" err="1"/>
              <a:t>hoài</a:t>
            </a:r>
            <a:r>
              <a:rPr lang="en-US" altLang="en-US" sz="5400" dirty="0"/>
              <a:t>, nay </a:t>
            </a:r>
            <a:r>
              <a:rPr lang="en-US" altLang="en-US" sz="5400" dirty="0" err="1"/>
              <a:t>trông</a:t>
            </a:r>
            <a:r>
              <a:rPr lang="en-US" altLang="en-US" sz="5400" dirty="0"/>
              <a:t> </a:t>
            </a:r>
            <a:r>
              <a:rPr lang="en-US" altLang="en-US" sz="5400" dirty="0" err="1"/>
              <a:t>Chúa</a:t>
            </a:r>
            <a:r>
              <a:rPr lang="en-US" altLang="en-US" sz="5400" dirty="0"/>
              <a:t> </a:t>
            </a:r>
            <a:r>
              <a:rPr lang="en-US" altLang="en-US" sz="5400" dirty="0" err="1"/>
              <a:t>tái</a:t>
            </a:r>
            <a:r>
              <a:rPr lang="en-US" altLang="en-US" sz="5400" dirty="0"/>
              <a:t> </a:t>
            </a:r>
            <a:r>
              <a:rPr lang="en-US" altLang="en-US" sz="5400" dirty="0" err="1"/>
              <a:t>lai</a:t>
            </a:r>
            <a:r>
              <a:rPr lang="en-US" altLang="en-US" sz="5400" dirty="0"/>
              <a:t>. </a:t>
            </a:r>
            <a:r>
              <a:rPr lang="en-US" altLang="en-US" sz="5400" dirty="0" err="1"/>
              <a:t>Hoài</a:t>
            </a:r>
            <a:r>
              <a:rPr lang="en-US" altLang="en-US" sz="5400" dirty="0"/>
              <a:t> </a:t>
            </a:r>
            <a:r>
              <a:rPr lang="en-US" altLang="en-US" sz="5400" dirty="0" err="1"/>
              <a:t>vọng</a:t>
            </a:r>
            <a:r>
              <a:rPr lang="en-US" altLang="en-US" sz="5400" dirty="0"/>
              <a:t> </a:t>
            </a:r>
            <a:r>
              <a:rPr lang="en-US" altLang="en-US" sz="5400" dirty="0" err="1"/>
              <a:t>tôi</a:t>
            </a:r>
            <a:r>
              <a:rPr lang="en-US" altLang="en-US" sz="5400" dirty="0"/>
              <a:t> nay </a:t>
            </a:r>
            <a:r>
              <a:rPr lang="en-US" altLang="en-US" sz="5400" dirty="0" err="1"/>
              <a:t>vững</a:t>
            </a:r>
            <a:r>
              <a:rPr lang="en-US" altLang="en-US" sz="5400" dirty="0"/>
              <a:t> </a:t>
            </a:r>
            <a:r>
              <a:rPr lang="en-US" altLang="en-US" sz="5400" dirty="0" err="1"/>
              <a:t>vàng</a:t>
            </a:r>
            <a:r>
              <a:rPr lang="en-US" altLang="en-US" sz="5400" dirty="0"/>
              <a:t>, neo </a:t>
            </a:r>
            <a:r>
              <a:rPr lang="en-US" altLang="en-US" sz="5400" dirty="0" err="1"/>
              <a:t>từ</a:t>
            </a:r>
            <a:r>
              <a:rPr lang="en-US" altLang="en-US" sz="5400" dirty="0"/>
              <a:t> </a:t>
            </a:r>
            <a:r>
              <a:rPr lang="en-US" altLang="en-US" sz="5400" dirty="0" err="1"/>
              <a:t>phía</a:t>
            </a:r>
            <a:r>
              <a:rPr lang="en-US" altLang="en-US" sz="5400" dirty="0"/>
              <a:t> </a:t>
            </a:r>
            <a:r>
              <a:rPr lang="en-US" altLang="en-US" sz="5400" dirty="0" err="1"/>
              <a:t>trong</a:t>
            </a:r>
            <a:r>
              <a:rPr lang="en-US" altLang="en-US" sz="5400" dirty="0"/>
              <a:t> </a:t>
            </a:r>
            <a:r>
              <a:rPr lang="en-US" altLang="en-US" sz="5400" dirty="0" err="1"/>
              <a:t>màn</a:t>
            </a:r>
            <a:r>
              <a:rPr lang="en-US" altLang="en-US" sz="54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684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7E89-84DA-454E-A747-89743FCD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dirty="0" err="1">
                <a:solidFill>
                  <a:srgbClr val="FFFF00"/>
                </a:solidFill>
              </a:rPr>
              <a:t>Luôn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tụng</a:t>
            </a:r>
            <a:r>
              <a:rPr lang="en-US" altLang="en-US" sz="5400" dirty="0">
                <a:solidFill>
                  <a:srgbClr val="FFFF00"/>
                </a:solidFill>
              </a:rPr>
              <a:t> ca </a:t>
            </a:r>
            <a:r>
              <a:rPr lang="en-US" altLang="en-US" sz="5400" dirty="0" err="1">
                <a:solidFill>
                  <a:srgbClr val="FFFF00"/>
                </a:solidFill>
              </a:rPr>
              <a:t>Jêsus</a:t>
            </a:r>
            <a:r>
              <a:rPr lang="en-US" altLang="en-US" sz="5400" dirty="0">
                <a:solidFill>
                  <a:srgbClr val="FFFF00"/>
                </a:solidFill>
              </a:rPr>
              <a:t> ta, </a:t>
            </a:r>
            <a:r>
              <a:rPr lang="en-US" altLang="en-US" sz="5400" dirty="0" err="1">
                <a:solidFill>
                  <a:srgbClr val="FFFF00"/>
                </a:solidFill>
              </a:rPr>
              <a:t>duy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Ngài</a:t>
            </a:r>
            <a:r>
              <a:rPr lang="en-US" altLang="en-US" sz="5400" dirty="0">
                <a:solidFill>
                  <a:srgbClr val="FFFF00"/>
                </a:solidFill>
              </a:rPr>
              <a:t> ban </a:t>
            </a:r>
            <a:r>
              <a:rPr lang="en-US" altLang="en-US" sz="5400" dirty="0" err="1">
                <a:solidFill>
                  <a:srgbClr val="FFFF00"/>
                </a:solidFill>
              </a:rPr>
              <a:t>ơn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cả</a:t>
            </a:r>
            <a:r>
              <a:rPr lang="en-US" altLang="en-US" sz="5400" dirty="0">
                <a:solidFill>
                  <a:srgbClr val="FFFF00"/>
                </a:solidFill>
              </a:rPr>
              <a:t>. </a:t>
            </a:r>
            <a:br>
              <a:rPr lang="en-US" altLang="en-US" sz="5400" dirty="0">
                <a:solidFill>
                  <a:srgbClr val="FFFF00"/>
                </a:solidFill>
              </a:rPr>
            </a:br>
            <a:r>
              <a:rPr lang="en-US" altLang="en-US" sz="5400" dirty="0" err="1">
                <a:solidFill>
                  <a:srgbClr val="FFFF00"/>
                </a:solidFill>
              </a:rPr>
              <a:t>Chỉ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Jêsus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vạn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hữu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thôi</a:t>
            </a:r>
            <a:r>
              <a:rPr lang="en-US" altLang="en-US" sz="5400" dirty="0">
                <a:solidFill>
                  <a:srgbClr val="FFFF00"/>
                </a:solidFill>
              </a:rPr>
              <a:t>, </a:t>
            </a:r>
            <a:r>
              <a:rPr lang="en-US" altLang="en-US" sz="5400" dirty="0" err="1">
                <a:solidFill>
                  <a:srgbClr val="FFFF00"/>
                </a:solidFill>
              </a:rPr>
              <a:t>trong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Chúa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br>
              <a:rPr lang="en-US" altLang="en-US" sz="5400" dirty="0">
                <a:solidFill>
                  <a:srgbClr val="FFFF00"/>
                </a:solidFill>
              </a:rPr>
            </a:br>
            <a:r>
              <a:rPr lang="en-US" altLang="en-US" sz="5400" dirty="0" err="1">
                <a:solidFill>
                  <a:srgbClr val="FFFF00"/>
                </a:solidFill>
              </a:rPr>
              <a:t>có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muôn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sự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rồi</a:t>
            </a:r>
            <a:r>
              <a:rPr lang="en-US" altLang="en-US" sz="5400" dirty="0">
                <a:solidFill>
                  <a:srgbClr val="FFFF00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36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7E89-84DA-454E-A747-89743FCD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1. Xưa từng chăm ơn phước hoài, quyết nay chăm mặt Ngài; mài miệt bao xưa cảm tình, nay Kim Ngôn Thánh Minh.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4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7E89-84DA-454E-A747-89743FCD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Xưa tôi muốn ơn trên trời, nay mong Cứu Chúa thôi. Bình tịnh xưa mong</a:t>
            </a:r>
            <a:br>
              <a:rPr lang="en-US" dirty="0"/>
            </a:br>
            <a:r>
              <a:rPr lang="vi-VN" dirty="0"/>
              <a:t>phép tài, nay cầu chính </a:t>
            </a:r>
            <a:br>
              <a:rPr lang="en-US" dirty="0"/>
            </a:br>
            <a:r>
              <a:rPr lang="vi-VN" dirty="0"/>
              <a:t>thân Ngài.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4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7E89-84DA-454E-A747-89743FCD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dirty="0" err="1">
                <a:solidFill>
                  <a:srgbClr val="FFFF00"/>
                </a:solidFill>
              </a:rPr>
              <a:t>Luôn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tụng</a:t>
            </a:r>
            <a:r>
              <a:rPr lang="en-US" altLang="en-US" sz="5400" dirty="0">
                <a:solidFill>
                  <a:srgbClr val="FFFF00"/>
                </a:solidFill>
              </a:rPr>
              <a:t> ca </a:t>
            </a:r>
            <a:r>
              <a:rPr lang="en-US" altLang="en-US" sz="5400" dirty="0" err="1">
                <a:solidFill>
                  <a:srgbClr val="FFFF00"/>
                </a:solidFill>
              </a:rPr>
              <a:t>Jêsus</a:t>
            </a:r>
            <a:r>
              <a:rPr lang="en-US" altLang="en-US" sz="5400" dirty="0">
                <a:solidFill>
                  <a:srgbClr val="FFFF00"/>
                </a:solidFill>
              </a:rPr>
              <a:t> ta, </a:t>
            </a:r>
            <a:r>
              <a:rPr lang="en-US" altLang="en-US" sz="5400" dirty="0" err="1">
                <a:solidFill>
                  <a:srgbClr val="FFFF00"/>
                </a:solidFill>
              </a:rPr>
              <a:t>duy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Ngài</a:t>
            </a:r>
            <a:r>
              <a:rPr lang="en-US" altLang="en-US" sz="5400" dirty="0">
                <a:solidFill>
                  <a:srgbClr val="FFFF00"/>
                </a:solidFill>
              </a:rPr>
              <a:t> ban </a:t>
            </a:r>
            <a:r>
              <a:rPr lang="en-US" altLang="en-US" sz="5400" dirty="0" err="1">
                <a:solidFill>
                  <a:srgbClr val="FFFF00"/>
                </a:solidFill>
              </a:rPr>
              <a:t>ơn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cả</a:t>
            </a:r>
            <a:r>
              <a:rPr lang="en-US" altLang="en-US" sz="5400" dirty="0">
                <a:solidFill>
                  <a:srgbClr val="FFFF00"/>
                </a:solidFill>
              </a:rPr>
              <a:t>. </a:t>
            </a:r>
            <a:br>
              <a:rPr lang="en-US" altLang="en-US" sz="5400" dirty="0">
                <a:solidFill>
                  <a:srgbClr val="FFFF00"/>
                </a:solidFill>
              </a:rPr>
            </a:br>
            <a:r>
              <a:rPr lang="en-US" altLang="en-US" sz="5400" dirty="0" err="1">
                <a:solidFill>
                  <a:srgbClr val="FFFF00"/>
                </a:solidFill>
              </a:rPr>
              <a:t>Chỉ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Jêsus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vạn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hữu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thôi</a:t>
            </a:r>
            <a:r>
              <a:rPr lang="en-US" altLang="en-US" sz="5400" dirty="0">
                <a:solidFill>
                  <a:srgbClr val="FFFF00"/>
                </a:solidFill>
              </a:rPr>
              <a:t>, </a:t>
            </a:r>
            <a:r>
              <a:rPr lang="en-US" altLang="en-US" sz="5400" dirty="0" err="1">
                <a:solidFill>
                  <a:srgbClr val="FFFF00"/>
                </a:solidFill>
              </a:rPr>
              <a:t>trong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Chúa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br>
              <a:rPr lang="en-US" altLang="en-US" sz="5400" dirty="0">
                <a:solidFill>
                  <a:srgbClr val="FFFF00"/>
                </a:solidFill>
              </a:rPr>
            </a:br>
            <a:r>
              <a:rPr lang="en-US" altLang="en-US" sz="5400" dirty="0" err="1">
                <a:solidFill>
                  <a:srgbClr val="FFFF00"/>
                </a:solidFill>
              </a:rPr>
              <a:t>có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muôn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sự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rồi</a:t>
            </a:r>
            <a:r>
              <a:rPr lang="en-US" altLang="en-US" sz="5400" dirty="0">
                <a:solidFill>
                  <a:srgbClr val="FFFF00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85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7E89-84DA-454E-A747-89743FCD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dirty="0"/>
              <a:t>2. </a:t>
            </a:r>
            <a:r>
              <a:rPr lang="en-US" altLang="en-US" sz="5400" dirty="0" err="1"/>
              <a:t>Xưa</a:t>
            </a:r>
            <a:r>
              <a:rPr lang="en-US" altLang="en-US" sz="5400" dirty="0"/>
              <a:t> </a:t>
            </a:r>
            <a:r>
              <a:rPr lang="en-US" altLang="en-US" sz="5400" dirty="0" err="1"/>
              <a:t>hằng</a:t>
            </a:r>
            <a:r>
              <a:rPr lang="en-US" altLang="en-US" sz="5400" dirty="0"/>
              <a:t> </a:t>
            </a:r>
            <a:r>
              <a:rPr lang="en-US" altLang="en-US" sz="5400" dirty="0" err="1"/>
              <a:t>tu</a:t>
            </a:r>
            <a:r>
              <a:rPr lang="en-US" altLang="en-US" sz="5400" dirty="0"/>
              <a:t> </a:t>
            </a:r>
            <a:r>
              <a:rPr lang="en-US" altLang="en-US" sz="5400" dirty="0" err="1"/>
              <a:t>thân</a:t>
            </a:r>
            <a:r>
              <a:rPr lang="en-US" altLang="en-US" sz="5400" dirty="0"/>
              <a:t> </a:t>
            </a:r>
            <a:r>
              <a:rPr lang="en-US" altLang="en-US" sz="5400" dirty="0" err="1"/>
              <a:t>khổ</a:t>
            </a:r>
            <a:r>
              <a:rPr lang="en-US" altLang="en-US" sz="5400" dirty="0"/>
              <a:t> </a:t>
            </a:r>
            <a:r>
              <a:rPr lang="en-US" altLang="en-US" sz="5400" dirty="0" err="1"/>
              <a:t>nàn</a:t>
            </a:r>
            <a:r>
              <a:rPr lang="en-US" altLang="en-US" sz="5400" dirty="0"/>
              <a:t>, </a:t>
            </a:r>
            <a:r>
              <a:rPr lang="en-US" altLang="en-US" sz="5400" dirty="0" err="1"/>
              <a:t>quyết</a:t>
            </a:r>
            <a:r>
              <a:rPr lang="en-US" altLang="en-US" sz="5400" dirty="0"/>
              <a:t> nay tin </a:t>
            </a:r>
            <a:r>
              <a:rPr lang="en-US" altLang="en-US" sz="5400" dirty="0" err="1"/>
              <a:t>vẹn</a:t>
            </a:r>
            <a:r>
              <a:rPr lang="en-US" altLang="en-US" sz="5400" dirty="0"/>
              <a:t> </a:t>
            </a:r>
            <a:r>
              <a:rPr lang="en-US" altLang="en-US" sz="5400" dirty="0" err="1"/>
              <a:t>toàn</a:t>
            </a:r>
            <a:r>
              <a:rPr lang="en-US" altLang="en-US" sz="5400" dirty="0"/>
              <a:t>. </a:t>
            </a:r>
            <a:r>
              <a:rPr lang="en-US" altLang="en-US" sz="5400" dirty="0" err="1"/>
              <a:t>Thần</a:t>
            </a:r>
            <a:r>
              <a:rPr lang="en-US" altLang="en-US" sz="5400" dirty="0"/>
              <a:t> </a:t>
            </a:r>
            <a:r>
              <a:rPr lang="en-US" altLang="en-US" sz="5400" dirty="0" err="1"/>
              <a:t>huệ</a:t>
            </a:r>
            <a:r>
              <a:rPr lang="en-US" altLang="en-US" sz="5400" dirty="0"/>
              <a:t> </a:t>
            </a:r>
            <a:r>
              <a:rPr lang="en-US" altLang="en-US" sz="5400" dirty="0" err="1"/>
              <a:t>xưa</a:t>
            </a:r>
            <a:r>
              <a:rPr lang="en-US" altLang="en-US" sz="5400" dirty="0"/>
              <a:t> </a:t>
            </a:r>
            <a:r>
              <a:rPr lang="en-US" altLang="en-US" sz="5400" dirty="0" err="1"/>
              <a:t>hưởng</a:t>
            </a:r>
            <a:r>
              <a:rPr lang="en-US" altLang="en-US" sz="5400" dirty="0"/>
              <a:t> </a:t>
            </a:r>
            <a:r>
              <a:rPr lang="en-US" altLang="en-US" sz="5400" dirty="0" err="1"/>
              <a:t>bán</a:t>
            </a:r>
            <a:r>
              <a:rPr lang="en-US" altLang="en-US" sz="5400" dirty="0"/>
              <a:t> </a:t>
            </a:r>
            <a:r>
              <a:rPr lang="en-US" altLang="en-US" sz="5400" dirty="0" err="1"/>
              <a:t>phần</a:t>
            </a:r>
            <a:r>
              <a:rPr lang="en-US" altLang="en-US" sz="5400" dirty="0"/>
              <a:t>, nay </a:t>
            </a:r>
            <a:r>
              <a:rPr lang="en-US" altLang="en-US" sz="5400" dirty="0" err="1"/>
              <a:t>dinh</a:t>
            </a:r>
            <a:r>
              <a:rPr lang="en-US" altLang="en-US" sz="5400" dirty="0"/>
              <a:t> sung </a:t>
            </a:r>
            <a:r>
              <a:rPr lang="en-US" altLang="en-US" sz="5400" dirty="0" err="1"/>
              <a:t>cứu</a:t>
            </a:r>
            <a:r>
              <a:rPr lang="en-US" altLang="en-US" sz="5400" dirty="0"/>
              <a:t> </a:t>
            </a:r>
            <a:r>
              <a:rPr lang="en-US" altLang="en-US" sz="5400" dirty="0" err="1"/>
              <a:t>ân</a:t>
            </a:r>
            <a:r>
              <a:rPr lang="en-US" altLang="en-US" sz="54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541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7E89-84DA-454E-A747-89743FCD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dirty="0" err="1"/>
              <a:t>Xưa</a:t>
            </a:r>
            <a:r>
              <a:rPr lang="en-US" altLang="en-US" sz="5400" dirty="0"/>
              <a:t> </a:t>
            </a:r>
            <a:r>
              <a:rPr lang="en-US" altLang="en-US" sz="5400" dirty="0" err="1"/>
              <a:t>tôi</a:t>
            </a:r>
            <a:r>
              <a:rPr lang="en-US" altLang="en-US" sz="5400" dirty="0"/>
              <a:t> </a:t>
            </a:r>
            <a:r>
              <a:rPr lang="en-US" altLang="en-US" sz="5400" dirty="0" err="1"/>
              <a:t>giữ</a:t>
            </a:r>
            <a:r>
              <a:rPr lang="en-US" altLang="en-US" sz="5400" dirty="0"/>
              <a:t> </a:t>
            </a:r>
            <a:r>
              <a:rPr lang="en-US" altLang="en-US" sz="5400" dirty="0" err="1"/>
              <a:t>tôi</a:t>
            </a:r>
            <a:r>
              <a:rPr lang="en-US" altLang="en-US" sz="5400" dirty="0"/>
              <a:t> bao </a:t>
            </a:r>
            <a:r>
              <a:rPr lang="en-US" altLang="en-US" sz="5400" dirty="0" err="1"/>
              <a:t>hồi</a:t>
            </a:r>
            <a:r>
              <a:rPr lang="en-US" altLang="en-US" sz="5400" dirty="0"/>
              <a:t>, nay </a:t>
            </a:r>
            <a:r>
              <a:rPr lang="en-US" altLang="en-US" sz="5400" dirty="0" err="1"/>
              <a:t>ơn</a:t>
            </a:r>
            <a:r>
              <a:rPr lang="en-US" altLang="en-US" sz="5400" dirty="0"/>
              <a:t> </a:t>
            </a:r>
            <a:r>
              <a:rPr lang="en-US" altLang="en-US" sz="5400" dirty="0" err="1"/>
              <a:t>Chúa</a:t>
            </a:r>
            <a:r>
              <a:rPr lang="en-US" altLang="en-US" sz="5400" dirty="0"/>
              <a:t> </a:t>
            </a:r>
            <a:r>
              <a:rPr lang="en-US" altLang="en-US" sz="5400" dirty="0" err="1"/>
              <a:t>giữ</a:t>
            </a:r>
            <a:r>
              <a:rPr lang="en-US" altLang="en-US" sz="5400" dirty="0"/>
              <a:t> </a:t>
            </a:r>
            <a:r>
              <a:rPr lang="en-US" altLang="en-US" sz="5400" dirty="0" err="1"/>
              <a:t>tôi</a:t>
            </a:r>
            <a:r>
              <a:rPr lang="en-US" altLang="en-US" sz="5400" dirty="0"/>
              <a:t>.</a:t>
            </a:r>
            <a:br>
              <a:rPr lang="en-US" altLang="en-US" sz="5400" dirty="0"/>
            </a:br>
            <a:r>
              <a:rPr lang="en-US" altLang="en-US" sz="5400" dirty="0" err="1"/>
              <a:t>Dồn</a:t>
            </a:r>
            <a:r>
              <a:rPr lang="en-US" altLang="en-US" sz="5400" dirty="0"/>
              <a:t> </a:t>
            </a:r>
            <a:r>
              <a:rPr lang="en-US" altLang="en-US" sz="5400" dirty="0" err="1"/>
              <a:t>dập</a:t>
            </a:r>
            <a:r>
              <a:rPr lang="en-US" altLang="en-US" sz="5400" dirty="0"/>
              <a:t> </a:t>
            </a:r>
            <a:r>
              <a:rPr lang="en-US" altLang="en-US" sz="5400" dirty="0" err="1"/>
              <a:t>xưa</a:t>
            </a:r>
            <a:r>
              <a:rPr lang="en-US" altLang="en-US" sz="5400" dirty="0"/>
              <a:t> </a:t>
            </a:r>
            <a:br>
              <a:rPr lang="en-US" altLang="en-US" sz="5400" dirty="0"/>
            </a:br>
            <a:r>
              <a:rPr lang="en-US" altLang="en-US" sz="5400" dirty="0"/>
              <a:t>bao </a:t>
            </a:r>
            <a:r>
              <a:rPr lang="en-US" altLang="en-US" sz="5400" dirty="0" err="1"/>
              <a:t>sóng</a:t>
            </a:r>
            <a:r>
              <a:rPr lang="en-US" altLang="en-US" sz="5400" dirty="0"/>
              <a:t> </a:t>
            </a:r>
            <a:r>
              <a:rPr lang="en-US" altLang="en-US" sz="5400" dirty="0" err="1"/>
              <a:t>dồi</a:t>
            </a:r>
            <a:r>
              <a:rPr lang="en-US" altLang="en-US" sz="5400" dirty="0"/>
              <a:t>, </a:t>
            </a:r>
            <a:br>
              <a:rPr lang="en-US" altLang="en-US" sz="5400" dirty="0"/>
            </a:br>
            <a:r>
              <a:rPr lang="en-US" altLang="en-US" sz="5400" dirty="0"/>
              <a:t>nay </a:t>
            </a:r>
            <a:r>
              <a:rPr lang="en-US" altLang="en-US" sz="5400" dirty="0" err="1"/>
              <a:t>đã</a:t>
            </a:r>
            <a:r>
              <a:rPr lang="en-US" altLang="en-US" sz="5400" dirty="0"/>
              <a:t> </a:t>
            </a:r>
            <a:r>
              <a:rPr lang="en-US" altLang="en-US" sz="5400" dirty="0" err="1"/>
              <a:t>vững</a:t>
            </a:r>
            <a:r>
              <a:rPr lang="en-US" altLang="en-US" sz="5400" dirty="0"/>
              <a:t> neo </a:t>
            </a:r>
            <a:r>
              <a:rPr lang="en-US" altLang="en-US" sz="5400" dirty="0" err="1"/>
              <a:t>rồi</a:t>
            </a:r>
            <a:r>
              <a:rPr lang="en-US" altLang="en-US" sz="54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9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7E89-84DA-454E-A747-89743FCD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dirty="0" err="1">
                <a:solidFill>
                  <a:srgbClr val="FFFF00"/>
                </a:solidFill>
              </a:rPr>
              <a:t>Luôn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tụng</a:t>
            </a:r>
            <a:r>
              <a:rPr lang="en-US" altLang="en-US" sz="5400" dirty="0">
                <a:solidFill>
                  <a:srgbClr val="FFFF00"/>
                </a:solidFill>
              </a:rPr>
              <a:t> ca </a:t>
            </a:r>
            <a:r>
              <a:rPr lang="en-US" altLang="en-US" sz="5400" dirty="0" err="1">
                <a:solidFill>
                  <a:srgbClr val="FFFF00"/>
                </a:solidFill>
              </a:rPr>
              <a:t>Jêsus</a:t>
            </a:r>
            <a:r>
              <a:rPr lang="en-US" altLang="en-US" sz="5400" dirty="0">
                <a:solidFill>
                  <a:srgbClr val="FFFF00"/>
                </a:solidFill>
              </a:rPr>
              <a:t> ta, </a:t>
            </a:r>
            <a:r>
              <a:rPr lang="en-US" altLang="en-US" sz="5400" dirty="0" err="1">
                <a:solidFill>
                  <a:srgbClr val="FFFF00"/>
                </a:solidFill>
              </a:rPr>
              <a:t>duy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Ngài</a:t>
            </a:r>
            <a:r>
              <a:rPr lang="en-US" altLang="en-US" sz="5400" dirty="0">
                <a:solidFill>
                  <a:srgbClr val="FFFF00"/>
                </a:solidFill>
              </a:rPr>
              <a:t> ban </a:t>
            </a:r>
            <a:r>
              <a:rPr lang="en-US" altLang="en-US" sz="5400" dirty="0" err="1">
                <a:solidFill>
                  <a:srgbClr val="FFFF00"/>
                </a:solidFill>
              </a:rPr>
              <a:t>ơn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cả</a:t>
            </a:r>
            <a:r>
              <a:rPr lang="en-US" altLang="en-US" sz="5400" dirty="0">
                <a:solidFill>
                  <a:srgbClr val="FFFF00"/>
                </a:solidFill>
              </a:rPr>
              <a:t>. </a:t>
            </a:r>
            <a:br>
              <a:rPr lang="en-US" altLang="en-US" sz="5400" dirty="0">
                <a:solidFill>
                  <a:srgbClr val="FFFF00"/>
                </a:solidFill>
              </a:rPr>
            </a:br>
            <a:r>
              <a:rPr lang="en-US" altLang="en-US" sz="5400" dirty="0" err="1">
                <a:solidFill>
                  <a:srgbClr val="FFFF00"/>
                </a:solidFill>
              </a:rPr>
              <a:t>Chỉ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Jêsus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vạn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hữu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thôi</a:t>
            </a:r>
            <a:r>
              <a:rPr lang="en-US" altLang="en-US" sz="5400" dirty="0">
                <a:solidFill>
                  <a:srgbClr val="FFFF00"/>
                </a:solidFill>
              </a:rPr>
              <a:t>, </a:t>
            </a:r>
            <a:r>
              <a:rPr lang="en-US" altLang="en-US" sz="5400" dirty="0" err="1">
                <a:solidFill>
                  <a:srgbClr val="FFFF00"/>
                </a:solidFill>
              </a:rPr>
              <a:t>trong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Chúa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br>
              <a:rPr lang="en-US" altLang="en-US" sz="5400" dirty="0">
                <a:solidFill>
                  <a:srgbClr val="FFFF00"/>
                </a:solidFill>
              </a:rPr>
            </a:br>
            <a:r>
              <a:rPr lang="en-US" altLang="en-US" sz="5400" dirty="0" err="1">
                <a:solidFill>
                  <a:srgbClr val="FFFF00"/>
                </a:solidFill>
              </a:rPr>
              <a:t>có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muôn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sự</a:t>
            </a:r>
            <a:r>
              <a:rPr lang="en-US" altLang="en-US" sz="5400" dirty="0">
                <a:solidFill>
                  <a:srgbClr val="FFFF00"/>
                </a:solidFill>
              </a:rPr>
              <a:t> </a:t>
            </a:r>
            <a:r>
              <a:rPr lang="en-US" altLang="en-US" sz="5400" dirty="0" err="1">
                <a:solidFill>
                  <a:srgbClr val="FFFF00"/>
                </a:solidFill>
              </a:rPr>
              <a:t>rồi</a:t>
            </a:r>
            <a:r>
              <a:rPr lang="en-US" altLang="en-US" sz="5400" dirty="0">
                <a:solidFill>
                  <a:srgbClr val="FFFF00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742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7E89-84DA-454E-A747-89743FCD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dirty="0"/>
              <a:t>3. </a:t>
            </a:r>
            <a:r>
              <a:rPr lang="en-US" altLang="en-US" sz="5400" dirty="0" err="1"/>
              <a:t>Xưa</a:t>
            </a:r>
            <a:r>
              <a:rPr lang="en-US" altLang="en-US" sz="5400" dirty="0"/>
              <a:t> </a:t>
            </a:r>
            <a:r>
              <a:rPr lang="en-US" altLang="en-US" sz="5400" dirty="0" err="1"/>
              <a:t>ngày</a:t>
            </a:r>
            <a:r>
              <a:rPr lang="en-US" altLang="en-US" sz="5400" dirty="0"/>
              <a:t> </a:t>
            </a:r>
            <a:r>
              <a:rPr lang="en-US" altLang="en-US" sz="5400" dirty="0" err="1"/>
              <a:t>đêm</a:t>
            </a:r>
            <a:r>
              <a:rPr lang="en-US" altLang="en-US" sz="5400" dirty="0"/>
              <a:t> </a:t>
            </a:r>
            <a:r>
              <a:rPr lang="en-US" altLang="en-US" sz="5400" dirty="0" err="1"/>
              <a:t>mưu</a:t>
            </a:r>
            <a:r>
              <a:rPr lang="en-US" altLang="en-US" sz="5400" dirty="0"/>
              <a:t> </a:t>
            </a:r>
            <a:r>
              <a:rPr lang="en-US" altLang="en-US" sz="5400" dirty="0" err="1"/>
              <a:t>tính</a:t>
            </a:r>
            <a:r>
              <a:rPr lang="en-US" altLang="en-US" sz="5400" dirty="0"/>
              <a:t> </a:t>
            </a:r>
            <a:r>
              <a:rPr lang="en-US" altLang="en-US" sz="5400" dirty="0" err="1"/>
              <a:t>hoài</a:t>
            </a:r>
            <a:r>
              <a:rPr lang="en-US" altLang="en-US" sz="5400" dirty="0"/>
              <a:t>, </a:t>
            </a:r>
            <a:r>
              <a:rPr lang="en-US" altLang="en-US" sz="5400" dirty="0" err="1"/>
              <a:t>quyết</a:t>
            </a:r>
            <a:r>
              <a:rPr lang="en-US" altLang="en-US" sz="5400" dirty="0"/>
              <a:t> nay </a:t>
            </a:r>
            <a:r>
              <a:rPr lang="en-US" altLang="en-US" sz="5400" dirty="0" err="1"/>
              <a:t>kêu</a:t>
            </a:r>
            <a:r>
              <a:rPr lang="en-US" altLang="en-US" sz="5400" dirty="0"/>
              <a:t> </a:t>
            </a:r>
            <a:r>
              <a:rPr lang="en-US" altLang="en-US" sz="5400" dirty="0" err="1"/>
              <a:t>cầu</a:t>
            </a:r>
            <a:r>
              <a:rPr lang="en-US" altLang="en-US" sz="5400" dirty="0"/>
              <a:t> </a:t>
            </a:r>
            <a:r>
              <a:rPr lang="en-US" altLang="en-US" sz="5400" dirty="0" err="1"/>
              <a:t>Ngài</a:t>
            </a:r>
            <a:r>
              <a:rPr lang="en-US" altLang="en-US" sz="5400" dirty="0"/>
              <a:t>. </a:t>
            </a:r>
            <a:r>
              <a:rPr lang="en-US" altLang="en-US" sz="5400" dirty="0" err="1"/>
              <a:t>Phiền</a:t>
            </a:r>
            <a:r>
              <a:rPr lang="en-US" altLang="en-US" sz="5400" dirty="0"/>
              <a:t> </a:t>
            </a:r>
            <a:r>
              <a:rPr lang="en-US" altLang="en-US" sz="5400" dirty="0" err="1"/>
              <a:t>lự</a:t>
            </a:r>
            <a:r>
              <a:rPr lang="en-US" altLang="en-US" sz="5400" dirty="0"/>
              <a:t> </a:t>
            </a:r>
            <a:r>
              <a:rPr lang="en-US" altLang="en-US" sz="5400" dirty="0" err="1"/>
              <a:t>xưa</a:t>
            </a:r>
            <a:r>
              <a:rPr lang="en-US" altLang="en-US" sz="5400" dirty="0"/>
              <a:t> </a:t>
            </a:r>
            <a:r>
              <a:rPr lang="en-US" altLang="en-US" sz="5400" dirty="0" err="1"/>
              <a:t>khôn</a:t>
            </a:r>
            <a:r>
              <a:rPr lang="en-US" altLang="en-US" sz="5400" dirty="0"/>
              <a:t> </a:t>
            </a:r>
            <a:r>
              <a:rPr lang="en-US" altLang="en-US" sz="5400" dirty="0" err="1"/>
              <a:t>đứng</a:t>
            </a:r>
            <a:r>
              <a:rPr lang="en-US" altLang="en-US" sz="5400" dirty="0"/>
              <a:t> </a:t>
            </a:r>
            <a:r>
              <a:rPr lang="en-US" altLang="en-US" sz="5400" dirty="0" err="1"/>
              <a:t>ngồi</a:t>
            </a:r>
            <a:r>
              <a:rPr lang="en-US" altLang="en-US" sz="5400" dirty="0"/>
              <a:t>, nay </a:t>
            </a:r>
            <a:r>
              <a:rPr lang="en-US" altLang="en-US" sz="5400" dirty="0" err="1"/>
              <a:t>giao</a:t>
            </a:r>
            <a:r>
              <a:rPr lang="en-US" altLang="en-US" sz="5400" dirty="0"/>
              <a:t> </a:t>
            </a:r>
            <a:r>
              <a:rPr lang="en-US" altLang="en-US" sz="5400" dirty="0" err="1"/>
              <a:t>cho</a:t>
            </a:r>
            <a:r>
              <a:rPr lang="en-US" altLang="en-US" sz="5400" dirty="0"/>
              <a:t> </a:t>
            </a:r>
            <a:r>
              <a:rPr lang="en-US" altLang="en-US" sz="5400" dirty="0" err="1"/>
              <a:t>Chúa</a:t>
            </a:r>
            <a:r>
              <a:rPr lang="en-US" altLang="en-US" sz="5400" dirty="0"/>
              <a:t> </a:t>
            </a:r>
            <a:r>
              <a:rPr lang="en-US" altLang="en-US" sz="5400" dirty="0" err="1"/>
              <a:t>thôi</a:t>
            </a:r>
            <a:r>
              <a:rPr lang="en-US" altLang="en-US" sz="5400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3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57E89-84DA-454E-A747-89743FCD5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400" dirty="0" err="1"/>
              <a:t>Xưa</a:t>
            </a:r>
            <a:r>
              <a:rPr lang="en-US" altLang="en-US" sz="5400" dirty="0"/>
              <a:t> lo </a:t>
            </a:r>
            <a:r>
              <a:rPr lang="en-US" altLang="en-US" sz="5400" dirty="0" err="1"/>
              <a:t>thiếu</a:t>
            </a:r>
            <a:r>
              <a:rPr lang="en-US" altLang="en-US" sz="5400" dirty="0"/>
              <a:t> </a:t>
            </a:r>
            <a:r>
              <a:rPr lang="en-US" altLang="en-US" sz="5400" dirty="0" err="1"/>
              <a:t>ơn</a:t>
            </a:r>
            <a:r>
              <a:rPr lang="en-US" altLang="en-US" sz="5400" dirty="0"/>
              <a:t> </a:t>
            </a:r>
            <a:r>
              <a:rPr lang="en-US" altLang="en-US" sz="5400" dirty="0" err="1"/>
              <a:t>bôn</a:t>
            </a:r>
            <a:r>
              <a:rPr lang="en-US" altLang="en-US" sz="5400" dirty="0"/>
              <a:t> </a:t>
            </a:r>
            <a:r>
              <a:rPr lang="en-US" altLang="en-US" sz="5400" dirty="0" err="1"/>
              <a:t>chồn</a:t>
            </a:r>
            <a:r>
              <a:rPr lang="en-US" altLang="en-US" sz="5400" dirty="0"/>
              <a:t>, nay lo </a:t>
            </a:r>
            <a:r>
              <a:rPr lang="en-US" altLang="en-US" sz="5400" dirty="0" err="1"/>
              <a:t>chính</a:t>
            </a:r>
            <a:r>
              <a:rPr lang="en-US" altLang="en-US" sz="5400" dirty="0"/>
              <a:t> </a:t>
            </a:r>
            <a:r>
              <a:rPr lang="en-US" altLang="en-US" sz="5400" dirty="0" err="1"/>
              <a:t>phán</a:t>
            </a:r>
            <a:r>
              <a:rPr lang="en-US" altLang="en-US" sz="5400" dirty="0"/>
              <a:t> </a:t>
            </a:r>
            <a:r>
              <a:rPr lang="en-US" altLang="en-US" sz="5400" dirty="0" err="1"/>
              <a:t>ngôn</a:t>
            </a:r>
            <a:r>
              <a:rPr lang="en-US" altLang="en-US" sz="5400" dirty="0"/>
              <a:t>. </a:t>
            </a:r>
            <a:r>
              <a:rPr lang="en-US" altLang="en-US" sz="5400" dirty="0" err="1"/>
              <a:t>Trằn</a:t>
            </a:r>
            <a:r>
              <a:rPr lang="en-US" altLang="en-US" sz="5400" dirty="0"/>
              <a:t> </a:t>
            </a:r>
            <a:r>
              <a:rPr lang="en-US" altLang="en-US" sz="5400" dirty="0" err="1"/>
              <a:t>trọc</a:t>
            </a:r>
            <a:r>
              <a:rPr lang="en-US" altLang="en-US" sz="5400" dirty="0"/>
              <a:t> </a:t>
            </a:r>
            <a:r>
              <a:rPr lang="en-US" altLang="en-US" sz="5400" dirty="0" err="1"/>
              <a:t>xưa</a:t>
            </a:r>
            <a:r>
              <a:rPr lang="en-US" altLang="en-US" sz="5400" dirty="0"/>
              <a:t> </a:t>
            </a:r>
            <a:r>
              <a:rPr lang="en-US" altLang="en-US" sz="5400" dirty="0" err="1"/>
              <a:t>luôn</a:t>
            </a:r>
            <a:r>
              <a:rPr lang="en-US" altLang="en-US" sz="5400" dirty="0"/>
              <a:t> </a:t>
            </a:r>
            <a:r>
              <a:rPr lang="en-US" altLang="en-US" sz="5400" dirty="0" err="1"/>
              <a:t>khẩn</a:t>
            </a:r>
            <a:r>
              <a:rPr lang="en-US" altLang="en-US" sz="5400" dirty="0"/>
              <a:t> </a:t>
            </a:r>
            <a:r>
              <a:rPr lang="en-US" altLang="en-US" sz="5400" dirty="0" err="1"/>
              <a:t>nguyền</a:t>
            </a:r>
            <a:r>
              <a:rPr lang="en-US" altLang="en-US" sz="5400" dirty="0"/>
              <a:t>, nay </a:t>
            </a:r>
            <a:r>
              <a:rPr lang="en-US" altLang="en-US" sz="5400" dirty="0" err="1"/>
              <a:t>tụng</a:t>
            </a:r>
            <a:r>
              <a:rPr lang="en-US" altLang="en-US" sz="5400" dirty="0"/>
              <a:t> </a:t>
            </a:r>
            <a:r>
              <a:rPr lang="en-US" altLang="en-US" sz="5400" dirty="0" err="1"/>
              <a:t>chúc</a:t>
            </a:r>
            <a:r>
              <a:rPr lang="en-US" altLang="en-US" sz="5400" dirty="0"/>
              <a:t> </a:t>
            </a:r>
            <a:r>
              <a:rPr lang="en-US" altLang="en-US" sz="5400" dirty="0" err="1"/>
              <a:t>linh</a:t>
            </a:r>
            <a:r>
              <a:rPr lang="en-US" altLang="en-US" sz="5400" dirty="0"/>
              <a:t> </a:t>
            </a:r>
            <a:r>
              <a:rPr lang="en-US" altLang="en-US" sz="5400" dirty="0" err="1"/>
              <a:t>quyền</a:t>
            </a:r>
            <a:r>
              <a:rPr lang="en-US" altLang="en-US" sz="54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1311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4339</TotalTime>
  <Words>301</Words>
  <Application>Microsoft Office PowerPoint</Application>
  <PresentationFormat>On-screen Show (16:9)</PresentationFormat>
  <Paragraphs>17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Presentation1</vt:lpstr>
      <vt:lpstr>Thánh ca 227 DUY CHÍNH NGÀI </vt:lpstr>
      <vt:lpstr>1. Xưa từng chăm ơn phước hoài, quyết nay chăm mặt Ngài; mài miệt bao xưa cảm tình, nay Kim Ngôn Thánh Minh. </vt:lpstr>
      <vt:lpstr>Xưa tôi muốn ơn trên trời, nay mong Cứu Chúa thôi. Bình tịnh xưa mong phép tài, nay cầu chính  thân Ngài.</vt:lpstr>
      <vt:lpstr>Luôn tụng ca Jêsus ta, duy Ngài ban ơn cả.  Chỉ Jêsus vạn hữu thôi, trong Chúa  có muôn sự rồi.</vt:lpstr>
      <vt:lpstr>2. Xưa hằng tu thân khổ nàn, quyết nay tin vẹn toàn. Thần huệ xưa hưởng bán phần, nay dinh sung cứu ân.</vt:lpstr>
      <vt:lpstr>Xưa tôi giữ tôi bao hồi, nay ơn Chúa giữ tôi. Dồn dập xưa  bao sóng dồi,  nay đã vững neo rồi.</vt:lpstr>
      <vt:lpstr>Luôn tụng ca Jêsus ta, duy Ngài ban ơn cả.  Chỉ Jêsus vạn hữu thôi, trong Chúa  có muôn sự rồi.</vt:lpstr>
      <vt:lpstr>3. Xưa ngày đêm mưu tính hoài, quyết nay kêu cầu Ngài. Phiền lự xưa khôn đứng ngồi, nay giao cho Chúa thôi. </vt:lpstr>
      <vt:lpstr>Xưa lo thiếu ơn bôn chồn, nay lo chính phán ngôn. Trằn trọc xưa luôn khẩn nguyền, nay tụng chúc linh quyền.</vt:lpstr>
      <vt:lpstr>Luôn tụng ca Jêsus ta, duy Ngài ban ơn cả.  Chỉ Jêsus vạn hữu thôi, trong Chúa  có muôn sự rồi.</vt:lpstr>
      <vt:lpstr>4. Xưa hằng tu nhân, thí tài, biết nay công việc Ngài. Jêsus  xưa tôi nắm Ngài, nay Jêsus nắm tôi. </vt:lpstr>
      <vt:lpstr>Xưa ham phép hay thiên đình, nay duy Đấng chí linh. Nhằn nhọc xưa lo chính mình, nay vì Chúa trung thành. </vt:lpstr>
      <vt:lpstr>Luôn tụng ca Jêsus ta, duy Ngài ban ơn cả.  Chỉ Jêsus vạn hữu thôi, trong Chúa  có muôn sự rồi.</vt:lpstr>
      <vt:lpstr>5. Xưa hằng trông mong chí tình, biết Chúa nay thuộc mình. Đèn tôi xưa như sắp tàn, nay luôn luôn sáng choang. </vt:lpstr>
      <vt:lpstr>Xưa thần chết theo tôi hoài, nay trông Chúa tái lai. Hoài vọng tôi nay vững vàng, neo từ phía trong màn.</vt:lpstr>
      <vt:lpstr>Luôn tụng ca Jêsus ta, duy Ngài ban ơn cả.  Chỉ Jêsus vạn hữu thôi, trong Chúa  có muôn sự rồi.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248</cp:revision>
  <dcterms:created xsi:type="dcterms:W3CDTF">2010-05-25T06:43:56Z</dcterms:created>
  <dcterms:modified xsi:type="dcterms:W3CDTF">2018-11-03T02:40:11Z</dcterms:modified>
</cp:coreProperties>
</file>