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9" r:id="rId8"/>
    <p:sldId id="355" r:id="rId9"/>
    <p:sldId id="356" r:id="rId10"/>
    <p:sldId id="360" r:id="rId11"/>
    <p:sldId id="357" r:id="rId12"/>
    <p:sldId id="358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00DA87-65E5-4152-B4CD-11A2E818F9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C4449-6635-4B99-A058-68832826DC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8AF9B6B-F38F-4383-AD2D-A8653777B42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EDD2EE2-846A-4C92-BE0D-324CAE884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055F17-856A-4660-AF61-8FEC4675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7BD2-6F4E-4855-A206-F2980159A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1E67-AE23-40E0-AA15-AB97FED22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84E307-7080-47F5-ABA6-11DE824AD42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6160E31A-A856-44F9-BC6F-F0A723371C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E846F2A-21B6-4798-88CE-F29A942E99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8CEADB2-CAAF-4502-A9BE-9148B66C0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9F57F1-75BF-45F8-B676-758870946BE7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6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7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96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951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1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4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1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8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9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7FD9AB-D220-4886-84DF-A7A6215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228</a:t>
            </a:r>
            <a:br>
              <a:rPr lang="en-US" dirty="0"/>
            </a:br>
            <a:r>
              <a:rPr lang="en-US" dirty="0"/>
              <a:t>TUYẾT KIA KHÔN 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061CDD8-8AE8-4828-8980-EF957F7CA2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</a:t>
            </a:r>
            <a:r>
              <a:rPr lang="en-US" altLang="en-US" dirty="0">
                <a:solidFill>
                  <a:srgbClr val="FFFF00"/>
                </a:solidFill>
              </a:rPr>
              <a:t> so,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tày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bữa</a:t>
            </a:r>
            <a:r>
              <a:rPr lang="en-US" altLang="en-US" dirty="0">
                <a:solidFill>
                  <a:srgbClr val="FFFF00"/>
                </a:solidFill>
              </a:rPr>
              <a:t> nay.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FC51B34-1A7D-45FC-86E7-519FA57A87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Lạy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đoái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kiên</a:t>
            </a:r>
            <a:r>
              <a:rPr lang="en-US" altLang="en-US" dirty="0"/>
              <a:t> </a:t>
            </a:r>
            <a:r>
              <a:rPr lang="en-US" altLang="en-US" dirty="0" err="1"/>
              <a:t>nhẫn</a:t>
            </a:r>
            <a:r>
              <a:rPr lang="en-US" altLang="en-US" dirty="0"/>
              <a:t> </a:t>
            </a:r>
            <a:r>
              <a:rPr lang="en-US" altLang="en-US" dirty="0" err="1"/>
              <a:t>đợi</a:t>
            </a:r>
            <a:r>
              <a:rPr lang="en-US" altLang="en-US" dirty="0"/>
              <a:t> </a:t>
            </a:r>
            <a:r>
              <a:rPr lang="en-US" altLang="en-US" dirty="0" err="1"/>
              <a:t>chờ</a:t>
            </a:r>
            <a:r>
              <a:rPr lang="en-US" altLang="en-US" dirty="0"/>
              <a:t>,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br>
              <a:rPr lang="en-US" altLang="en-US" dirty="0"/>
            </a:b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15A6BB9-0BC3-4901-9A57-0D13D67A1DE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Ai </a:t>
            </a: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há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ngắn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?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rửa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tuyết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br>
              <a:rPr lang="en-US" altLang="en-US" dirty="0"/>
            </a:br>
            <a:r>
              <a:rPr lang="en-US" altLang="en-US" dirty="0" err="1"/>
              <a:t>bữa</a:t>
            </a:r>
            <a:r>
              <a:rPr lang="en-US" altLang="en-US" dirty="0"/>
              <a:t> nay.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7CE1E2C-F1C2-4EFD-AA4B-99E952558DB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</a:t>
            </a:r>
            <a:r>
              <a:rPr lang="en-US" altLang="en-US" dirty="0">
                <a:solidFill>
                  <a:srgbClr val="FFFF00"/>
                </a:solidFill>
              </a:rPr>
              <a:t> so,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tày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bữa</a:t>
            </a:r>
            <a:r>
              <a:rPr lang="en-US" altLang="en-US" dirty="0">
                <a:solidFill>
                  <a:srgbClr val="FFFF00"/>
                </a:solidFill>
              </a:rPr>
              <a:t> nay.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43ED490-8528-4FE4-8B67-17F038B63DD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Lạy Jêsus, tôi ước thân hồn nên thánh vẹn tuyền, nguyền Ngài luôn luôn </a:t>
            </a:r>
            <a:br>
              <a:rPr lang="en-US" altLang="en-US"/>
            </a:br>
            <a:r>
              <a:rPr lang="en-US" altLang="en-US"/>
              <a:t>sống trong lòng tôi để cầm quyền;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3D0D589-F6DC-43B9-93A3-89F0081120F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Tiêu</a:t>
            </a:r>
            <a:r>
              <a:rPr lang="en-US" altLang="en-US" dirty="0"/>
              <a:t> </a:t>
            </a:r>
            <a:r>
              <a:rPr lang="en-US" altLang="en-US" dirty="0" err="1"/>
              <a:t>hủy</a:t>
            </a:r>
            <a:r>
              <a:rPr lang="en-US" altLang="en-US" dirty="0"/>
              <a:t> </a:t>
            </a:r>
            <a:r>
              <a:rPr lang="en-US" altLang="en-US" dirty="0" err="1"/>
              <a:t>quân</a:t>
            </a:r>
            <a:r>
              <a:rPr lang="en-US" altLang="en-US" dirty="0"/>
              <a:t> </a:t>
            </a:r>
            <a:r>
              <a:rPr lang="en-US" altLang="en-US" dirty="0" err="1"/>
              <a:t>thù</a:t>
            </a:r>
            <a:r>
              <a:rPr lang="en-US" altLang="en-US" dirty="0"/>
              <a:t>, </a:t>
            </a:r>
            <a:r>
              <a:rPr lang="en-US" altLang="en-US" dirty="0" err="1"/>
              <a:t>đập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, </a:t>
            </a:r>
            <a:r>
              <a:rPr lang="en-US" altLang="en-US" dirty="0" err="1"/>
              <a:t>quét</a:t>
            </a:r>
            <a:r>
              <a:rPr lang="en-US" altLang="en-US" dirty="0"/>
              <a:t> </a:t>
            </a:r>
            <a:r>
              <a:rPr lang="en-US" altLang="en-US" dirty="0" err="1"/>
              <a:t>rác</a:t>
            </a:r>
            <a:r>
              <a:rPr lang="en-US" altLang="en-US" dirty="0"/>
              <a:t> </a:t>
            </a:r>
            <a:r>
              <a:rPr lang="en-US" altLang="en-US" dirty="0" err="1"/>
              <a:t>rến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;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rửa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tuyết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ngay</a:t>
            </a:r>
            <a:r>
              <a:rPr lang="en-US" altLang="en-US" dirty="0"/>
              <a:t> </a:t>
            </a:r>
            <a:r>
              <a:rPr lang="en-US" altLang="en-US" dirty="0" err="1"/>
              <a:t>bữa</a:t>
            </a:r>
            <a:r>
              <a:rPr lang="en-US" altLang="en-US" dirty="0"/>
              <a:t> nay.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A8C47A-EEFB-451D-8EE2-B5859B68C2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</a:t>
            </a:r>
            <a:r>
              <a:rPr lang="en-US" altLang="en-US" dirty="0">
                <a:solidFill>
                  <a:srgbClr val="FFFF00"/>
                </a:solidFill>
              </a:rPr>
              <a:t> so,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tày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bữa</a:t>
            </a:r>
            <a:r>
              <a:rPr lang="en-US" altLang="en-US" dirty="0">
                <a:solidFill>
                  <a:srgbClr val="FFFF00"/>
                </a:solidFill>
              </a:rPr>
              <a:t> nay.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F299E46-6F1E-473D-9DD8-BE3B20B5B09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Lạy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,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ngai</a:t>
            </a:r>
            <a:r>
              <a:rPr lang="en-US" altLang="en-US" dirty="0"/>
              <a:t> ở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đàng</a:t>
            </a:r>
            <a:r>
              <a:rPr lang="en-US" altLang="en-US" dirty="0"/>
              <a:t>; </a:t>
            </a:r>
            <a:br>
              <a:rPr lang="en-US" altLang="en-US" dirty="0"/>
            </a:b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bổ</a:t>
            </a:r>
            <a:r>
              <a:rPr lang="en-US" altLang="en-US" dirty="0"/>
              <a:t>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hiến</a:t>
            </a:r>
            <a:r>
              <a:rPr lang="en-US" altLang="en-US" dirty="0"/>
              <a:t> </a:t>
            </a:r>
            <a:r>
              <a:rPr lang="en-US" altLang="en-US" dirty="0" err="1"/>
              <a:t>vẹn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43576B5-8326-488D-B188-E4146E10352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mảy</a:t>
            </a:r>
            <a:r>
              <a:rPr lang="en-US" altLang="en-US" dirty="0"/>
              <a:t> may,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rửa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tuyết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 </a:t>
            </a:r>
            <a:r>
              <a:rPr lang="en-US" altLang="en-US" dirty="0" err="1"/>
              <a:t>bữa</a:t>
            </a:r>
            <a:r>
              <a:rPr lang="en-US" altLang="en-US" dirty="0"/>
              <a:t> nay.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707A752-69B2-4EEA-9201-77CEBFBE1B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</a:t>
            </a:r>
            <a:r>
              <a:rPr lang="en-US" altLang="en-US" dirty="0">
                <a:solidFill>
                  <a:srgbClr val="FFFF00"/>
                </a:solidFill>
              </a:rPr>
              <a:t> so,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tày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bữa</a:t>
            </a:r>
            <a:r>
              <a:rPr lang="en-US" altLang="en-US" dirty="0">
                <a:solidFill>
                  <a:srgbClr val="FFFF00"/>
                </a:solidFill>
              </a:rPr>
              <a:t> nay.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04B8C2C-8887-4FAA-B5D6-C11C81A0E9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Lạy Jêsus nhân ái, đây điều tôi vẫn khiêm nhường cầu nguyện nơi chơn Đấng đinh còn </a:t>
            </a:r>
            <a:br>
              <a:rPr lang="en-US" altLang="en-US"/>
            </a:br>
            <a:r>
              <a:rPr lang="en-US" altLang="en-US"/>
              <a:t>lưu vết tỏ tường;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BDBB38A-C7BB-4265-9DB4-4AB53557C9F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Nhơn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tin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tẩy</a:t>
            </a:r>
            <a:r>
              <a:rPr lang="en-US" altLang="en-US" dirty="0"/>
              <a:t> </a:t>
            </a:r>
            <a:r>
              <a:rPr lang="en-US" altLang="en-US" dirty="0" err="1"/>
              <a:t>uế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rửa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tuyết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br>
              <a:rPr lang="en-US" altLang="en-US" dirty="0"/>
            </a:br>
            <a:r>
              <a:rPr lang="en-US" altLang="en-US" dirty="0" err="1"/>
              <a:t>bữa</a:t>
            </a:r>
            <a:r>
              <a:rPr lang="en-US" altLang="en-US" dirty="0"/>
              <a:t> nay.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4327</TotalTime>
  <Words>254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228 TUYẾT KIA KHÔN SO</vt:lpstr>
      <vt:lpstr>1. Lạy Jêsus, tôi ước thân hồn nên thánh vẹn tuyền, nguyền Ngài luôn luôn  sống trong lòng tôi để cầm quyền; </vt:lpstr>
      <vt:lpstr>Tiêu hủy quân thù, đập hình tượng, quét rác rến ngay; lòng nầy xin Chúa rửa trắng hơn tuyết  ngay bữa nay.</vt:lpstr>
      <vt:lpstr>Tuyết kia khôn so, thật tuyết kia khôn tày; lòng nầy xin Chúa rửa trắng hơn tuyết ngay bữa nay.</vt:lpstr>
      <vt:lpstr>2. Lạy Jêsus vinh hiển, xin từ ngai ở thiên đàng;  hằng nhìn xem,  bổ sức cho đời tôi hiến vẹn toàn. </vt:lpstr>
      <vt:lpstr>Tôi quyết dâng Ngài mọi sự nguyện chẳng giữ mảy may, lòng nầy xin Chúa rửa trắng hơn tuyết ngay bữa nay.</vt:lpstr>
      <vt:lpstr>Tuyết kia khôn so, thật tuyết kia khôn tày; lòng nầy xin Chúa rửa trắng hơn tuyết ngay bữa nay.</vt:lpstr>
      <vt:lpstr>3. Lạy Jêsus nhân ái, đây điều tôi vẫn khiêm nhường cầu nguyện nơi chơn Đấng đinh còn  lưu vết tỏ tường; </vt:lpstr>
      <vt:lpstr>Nhơn đức tin tôi nhìn vào dòng huyết tẩy uế đây, lòng nầy xin Chúa rửa trắng hơn tuyết ngay bữa nay.</vt:lpstr>
      <vt:lpstr>Tuyết kia khôn so, thật tuyết kia khôn tày; lòng nầy xin Chúa rửa trắng hơn tuyết ngay bữa nay.</vt:lpstr>
      <vt:lpstr>4. Lạy Jêsus xin đoái tôi hằng kiên nhẫn đợi chờ, nguyền Ngài mau mau đến  cho lòng nên thánh hiện giờ; </vt:lpstr>
      <vt:lpstr>Ai khẩn xin Jêsus, nào Ngài há có ngắn tay? Lòng nầy xin Chúa rửa trắng hơn tuyết ngay bữa nay.</vt:lpstr>
      <vt:lpstr>Tuyết kia khôn so, thật tuyết kia khôn tày; lòng nầy xin Chúa rửa trắng hơn tuyết ngay bữa nay.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247</cp:revision>
  <dcterms:created xsi:type="dcterms:W3CDTF">2010-05-25T06:43:56Z</dcterms:created>
  <dcterms:modified xsi:type="dcterms:W3CDTF">2018-11-03T02:38:08Z</dcterms:modified>
</cp:coreProperties>
</file>