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56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58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15" Type="http://schemas.openxmlformats.org/officeDocument/2006/relationships/tableStyles" Target="tableStyle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theme" Target="theme/them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E54EE7-88B7-4D3E-8CFC-4EA274E25F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4534E-37C6-4722-A3AF-77C3AA41479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B8C6433-70F4-4A15-A85E-FDE8DBBE7A6F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0DE6715-F383-4450-B968-4D5A0811A5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A96D2C1-3BFF-447D-A7AC-E36FBF8CD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63518-407E-45BB-981C-4ED8A3E587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1F964-AA5B-4BAD-B7F3-37EB197BB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5B5FF7-2D15-4C47-9487-90027F6E8397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FC530C54-A4EE-4155-8217-A33E572D0C2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8977DC8C-2556-4468-A80A-BFE33A81938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23524A47-FAB2-4960-893B-BABD421B78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081D5AD-D58F-494B-A24D-E4002230E4A4}" type="slidenum">
              <a:rPr lang="ru-RU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63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70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70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9761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4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7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58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6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3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1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50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9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686B33-2E4E-4985-A480-AD28E4E1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229</a:t>
            </a:r>
            <a:br>
              <a:rPr lang="en-US" dirty="0"/>
            </a:br>
            <a:r>
              <a:rPr lang="en-US" dirty="0"/>
              <a:t>TÔI NGUYỆN </a:t>
            </a:r>
            <a:br>
              <a:rPr lang="en-US" dirty="0"/>
            </a:br>
            <a:r>
              <a:rPr lang="en-US" dirty="0"/>
              <a:t>DÂNG TẤT SANH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84B7FD0E-E3A4-4E3C-9943-B16332260F6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nguyện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dâng</a:t>
            </a:r>
            <a:r>
              <a:rPr lang="en-US" altLang="en-US" dirty="0"/>
              <a:t> </a:t>
            </a:r>
            <a:r>
              <a:rPr lang="en-US" altLang="en-US" dirty="0" err="1"/>
              <a:t>tất</a:t>
            </a:r>
            <a:r>
              <a:rPr lang="en-US" altLang="en-US" dirty="0"/>
              <a:t> </a:t>
            </a:r>
            <a:r>
              <a:rPr lang="en-US" altLang="en-US" dirty="0" err="1"/>
              <a:t>sanh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hãy</a:t>
            </a:r>
            <a:r>
              <a:rPr lang="en-US" altLang="en-US" dirty="0"/>
              <a:t> </a:t>
            </a:r>
            <a:r>
              <a:rPr lang="en-US" altLang="en-US" dirty="0" err="1"/>
              <a:t>nhậm</a:t>
            </a:r>
            <a:r>
              <a:rPr lang="en-US" altLang="en-US" dirty="0"/>
              <a:t> </a:t>
            </a:r>
            <a:r>
              <a:rPr lang="en-US" altLang="en-US" dirty="0" err="1"/>
              <a:t>lời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thân</a:t>
            </a:r>
            <a:r>
              <a:rPr lang="en-US" altLang="en-US" dirty="0"/>
              <a:t> </a:t>
            </a:r>
            <a:r>
              <a:rPr lang="en-US" altLang="en-US" dirty="0" err="1"/>
              <a:t>ái</a:t>
            </a:r>
            <a:r>
              <a:rPr lang="en-US" altLang="en-US" dirty="0"/>
              <a:t> </a:t>
            </a:r>
            <a:r>
              <a:rPr lang="en-US" altLang="en-US" dirty="0" err="1"/>
              <a:t>ôi</a:t>
            </a:r>
            <a:r>
              <a:rPr lang="en-US" altLang="en-US" dirty="0"/>
              <a:t>,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dâng</a:t>
            </a:r>
            <a:r>
              <a:rPr lang="en-US" altLang="en-US" dirty="0"/>
              <a:t> </a:t>
            </a:r>
            <a:r>
              <a:rPr lang="en-US" altLang="en-US" dirty="0" err="1"/>
              <a:t>trọn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57896870-FF7A-487E-A304-32ADD31BCC3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sự</a:t>
            </a:r>
            <a:r>
              <a:rPr lang="en-US" altLang="en-US" dirty="0"/>
              <a:t> </a:t>
            </a:r>
            <a:r>
              <a:rPr lang="en-US" altLang="en-US" dirty="0" err="1"/>
              <a:t>dâng</a:t>
            </a:r>
            <a:r>
              <a:rPr lang="en-US" altLang="en-US" dirty="0"/>
              <a:t> ở </a:t>
            </a:r>
            <a:r>
              <a:rPr lang="en-US" altLang="en-US" dirty="0" err="1"/>
              <a:t>bàn</a:t>
            </a:r>
            <a:r>
              <a:rPr lang="en-US" altLang="en-US" dirty="0"/>
              <a:t> </a:t>
            </a:r>
            <a:r>
              <a:rPr lang="en-US" altLang="en-US" dirty="0" err="1"/>
              <a:t>thờ</a:t>
            </a:r>
            <a:r>
              <a:rPr lang="en-US" altLang="en-US" dirty="0"/>
              <a:t>, </a:t>
            </a:r>
            <a:r>
              <a:rPr lang="en-US" altLang="en-US" dirty="0" err="1"/>
              <a:t>xin</a:t>
            </a:r>
            <a:r>
              <a:rPr lang="en-US" altLang="en-US" dirty="0"/>
              <a:t> </a:t>
            </a:r>
            <a:r>
              <a:rPr lang="en-US" altLang="en-US" dirty="0" err="1"/>
              <a:t>toàn</a:t>
            </a:r>
            <a:r>
              <a:rPr lang="en-US" altLang="en-US" dirty="0"/>
              <a:t> </a:t>
            </a:r>
            <a:r>
              <a:rPr lang="en-US" altLang="en-US" dirty="0" err="1"/>
              <a:t>dâng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bây</a:t>
            </a:r>
            <a:r>
              <a:rPr lang="en-US" altLang="en-US" dirty="0"/>
              <a:t> </a:t>
            </a:r>
            <a:r>
              <a:rPr lang="en-US" altLang="en-US" dirty="0" err="1"/>
              <a:t>giờ</a:t>
            </a:r>
            <a:r>
              <a:rPr lang="en-US" altLang="en-US" dirty="0"/>
              <a:t>, </a:t>
            </a:r>
            <a:r>
              <a:rPr lang="en-US" altLang="en-US" dirty="0" err="1"/>
              <a:t>huyết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mua</a:t>
            </a:r>
            <a:r>
              <a:rPr lang="en-US" altLang="en-US" dirty="0"/>
              <a:t> </a:t>
            </a:r>
            <a:r>
              <a:rPr lang="en-US" altLang="en-US" dirty="0" err="1"/>
              <a:t>thân</a:t>
            </a:r>
            <a:r>
              <a:rPr lang="en-US" altLang="en-US" dirty="0"/>
              <a:t> </a:t>
            </a:r>
            <a:r>
              <a:rPr lang="en-US" altLang="en-US" dirty="0" err="1"/>
              <a:t>hồn</a:t>
            </a:r>
            <a:r>
              <a:rPr lang="en-US" altLang="en-US" dirty="0"/>
              <a:t> </a:t>
            </a:r>
            <a:r>
              <a:rPr lang="en-US" altLang="en-US" dirty="0" err="1"/>
              <a:t>nầy</a:t>
            </a:r>
            <a:r>
              <a:rPr lang="en-US" altLang="en-US" dirty="0"/>
              <a:t>, </a:t>
            </a:r>
            <a:r>
              <a:rPr lang="en-US" altLang="en-US" dirty="0" err="1"/>
              <a:t>nguyện</a:t>
            </a:r>
            <a:r>
              <a:rPr lang="en-US" altLang="en-US" dirty="0"/>
              <a:t> </a:t>
            </a:r>
            <a:r>
              <a:rPr lang="en-US" altLang="en-US" dirty="0" err="1"/>
              <a:t>đầu</a:t>
            </a:r>
            <a:br>
              <a:rPr lang="en-US" altLang="en-US" dirty="0"/>
            </a:br>
            <a:r>
              <a:rPr lang="en-US" altLang="en-US" dirty="0" err="1"/>
              <a:t>phục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41953C4-566F-4760-86D2-9BD529762EA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nguyện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dâng</a:t>
            </a:r>
            <a:r>
              <a:rPr lang="en-US" altLang="en-US" dirty="0"/>
              <a:t> </a:t>
            </a:r>
            <a:r>
              <a:rPr lang="en-US" altLang="en-US" dirty="0" err="1"/>
              <a:t>tất</a:t>
            </a:r>
            <a:r>
              <a:rPr lang="en-US" altLang="en-US" dirty="0"/>
              <a:t> </a:t>
            </a:r>
            <a:r>
              <a:rPr lang="en-US" altLang="en-US" dirty="0" err="1"/>
              <a:t>sanh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sức</a:t>
            </a:r>
            <a:r>
              <a:rPr lang="en-US" altLang="en-US" dirty="0"/>
              <a:t> </a:t>
            </a:r>
            <a:r>
              <a:rPr lang="en-US" altLang="en-US" dirty="0" err="1"/>
              <a:t>khỏe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r>
              <a:rPr lang="en-US" altLang="en-US" dirty="0"/>
              <a:t> </a:t>
            </a:r>
            <a:r>
              <a:rPr lang="en-US" altLang="en-US" dirty="0" err="1"/>
              <a:t>tài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thay</a:t>
            </a:r>
            <a:r>
              <a:rPr lang="en-US" altLang="en-US" dirty="0"/>
              <a:t> </a:t>
            </a:r>
            <a:r>
              <a:rPr lang="en-US" altLang="en-US" dirty="0" err="1"/>
              <a:t>thảy</a:t>
            </a:r>
            <a:r>
              <a:rPr lang="en-US" altLang="en-US" dirty="0"/>
              <a:t> do </a:t>
            </a:r>
            <a:r>
              <a:rPr lang="en-US" altLang="en-US" dirty="0" err="1"/>
              <a:t>Chúa</a:t>
            </a:r>
            <a:r>
              <a:rPr lang="en-US" altLang="en-US" dirty="0"/>
              <a:t> ban, </a:t>
            </a:r>
            <a:r>
              <a:rPr lang="en-US" altLang="en-US" dirty="0" err="1"/>
              <a:t>hiến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bao </a:t>
            </a:r>
            <a:r>
              <a:rPr lang="en-US" altLang="en-US" dirty="0" err="1"/>
              <a:t>nài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229C532-03BA-4050-A8C1-445E4EA4791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Mong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nghe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ban </a:t>
            </a:r>
            <a:r>
              <a:rPr lang="en-US" altLang="en-US" dirty="0" err="1"/>
              <a:t>lời</a:t>
            </a:r>
            <a:r>
              <a:rPr lang="en-US" altLang="en-US" dirty="0"/>
              <a:t>,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nguyện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rời</a:t>
            </a:r>
            <a:r>
              <a:rPr lang="en-US" altLang="en-US" dirty="0"/>
              <a:t>,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vâng</a:t>
            </a:r>
            <a:r>
              <a:rPr lang="en-US" altLang="en-US" dirty="0"/>
              <a:t> Kim </a:t>
            </a:r>
            <a:r>
              <a:rPr lang="en-US" altLang="en-US" dirty="0" err="1"/>
              <a:t>ngôn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thời</a:t>
            </a:r>
            <a:r>
              <a:rPr lang="en-US" altLang="en-US" dirty="0"/>
              <a:t>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tận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D77EB8E-EC09-49D5-980E-625FAB062D4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Tôi nguyện </a:t>
            </a:r>
            <a:br>
              <a:rPr lang="en-US" altLang="en-US"/>
            </a:br>
            <a:r>
              <a:rPr lang="en-US" altLang="en-US"/>
              <a:t>dâng tất sanh, </a:t>
            </a:r>
            <a:br>
              <a:rPr lang="en-US" altLang="en-US"/>
            </a:br>
            <a:r>
              <a:rPr lang="en-US" altLang="en-US"/>
              <a:t>cả đến bạc vàng. </a:t>
            </a:r>
            <a:br>
              <a:rPr lang="en-US" altLang="en-US"/>
            </a:br>
            <a:r>
              <a:rPr lang="en-US" altLang="en-US"/>
              <a:t>Cho Jêsus, Đấng ban của cải muôn ngàn.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AF96396D-EE5B-4A52-A066-DA353B1FC0E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sự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, do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rồi</a:t>
            </a:r>
            <a:r>
              <a:rPr lang="en-US" altLang="en-US" dirty="0"/>
              <a:t>. </a:t>
            </a:r>
            <a:br>
              <a:rPr lang="en-US" altLang="en-US" dirty="0"/>
            </a:br>
            <a:r>
              <a:rPr lang="en-US" altLang="en-US" dirty="0" err="1"/>
              <a:t>Hỡi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rày</a:t>
            </a:r>
            <a:r>
              <a:rPr lang="en-US" altLang="en-US" dirty="0"/>
              <a:t>,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thuộc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D5E76911-6B94-4469-845D-7A64DA4F2A5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Tôi nguyện dâng tất sanh, thảy thuộc về Ngài. Tôi nguyện dâng tất sanh, </a:t>
            </a:r>
            <a:br>
              <a:rPr lang="en-US" altLang="en-US"/>
            </a:br>
            <a:r>
              <a:rPr lang="en-US" altLang="en-US"/>
              <a:t>hỡi Chúa thiên đài;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77557F56-59C8-4593-8AAC-4F5A27E8B8D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sống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vầy</a:t>
            </a:r>
            <a:r>
              <a:rPr lang="en-US" altLang="en-US" dirty="0"/>
              <a:t>,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lành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đầy</a:t>
            </a:r>
            <a:r>
              <a:rPr lang="en-US" altLang="en-US" dirty="0"/>
              <a:t>,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sống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hoài</a:t>
            </a:r>
            <a:r>
              <a:rPr lang="en-US" altLang="en-US" dirty="0"/>
              <a:t> </a:t>
            </a:r>
            <a:r>
              <a:rPr lang="en-US" altLang="en-US" dirty="0" err="1"/>
              <a:t>hoài</a:t>
            </a:r>
            <a:r>
              <a:rPr lang="en-US" altLang="en-US" dirty="0"/>
              <a:t>; </a:t>
            </a:r>
            <a:br>
              <a:rPr lang="en-US" altLang="en-US" dirty="0"/>
            </a:br>
            <a:r>
              <a:rPr lang="en-US" altLang="en-US" dirty="0" err="1"/>
              <a:t>Mọi</a:t>
            </a:r>
            <a:r>
              <a:rPr lang="en-US" altLang="en-US" dirty="0"/>
              <a:t> </a:t>
            </a:r>
            <a:r>
              <a:rPr lang="en-US" altLang="en-US" dirty="0" err="1"/>
              <a:t>sự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4332</TotalTime>
  <Words>102</Words>
  <Application>Microsoft Office PowerPoint</Application>
  <PresentationFormat>Widescreen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Thánh ca 229 TÔI NGUYỆN  DÂNG TẤT SANH</vt:lpstr>
      <vt:lpstr>1. Tôi nguyện  dâng tất sanh,  Chúa hãy nhậm lời,  Jêsus thân ái ôi, quyết dâng trọn đời; </vt:lpstr>
      <vt:lpstr>Muôn sự dâng ở bàn thờ, xin toàn dâng Chúa bây giờ, huyết Chúa mua thân hồn nầy, nguyện đầu phục Ngài.</vt:lpstr>
      <vt:lpstr>2. Tôi nguyện  dâng tất sanh,  sức khỏe năng tài,  thay thảy do Chúa ban, hiến Chúa bao nài; </vt:lpstr>
      <vt:lpstr>Mong được nghe Chúa ban lời, vui nguyện theo Chúa không rời, quyết vâng Kim ngôn hiện thời và tận đời đời.</vt:lpstr>
      <vt:lpstr>3. Tôi nguyện  dâng tất sanh,  cả đến bạc vàng.  Cho Jêsus, Đấng ban của cải muôn ngàn. </vt:lpstr>
      <vt:lpstr>Muôn sự thuộc  Chúa trên trời, do Jêsus cứu tôi rồi.  Hỡi Jêsus tôi từ rày, đời đời thuộc Ngài.</vt:lpstr>
      <vt:lpstr>4. Tôi nguyện dâng tất sanh, thảy thuộc về Ngài. Tôi nguyện dâng tất sanh,  hỡi Chúa thiên đài; </vt:lpstr>
      <vt:lpstr>Trong Ngài tôi sống vui vầy, ơn lành nơi Chúa luôn đầy, Chúa sống  trong tôi hoài hoài;  Mọi sự là Ngài.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249</cp:revision>
  <dcterms:created xsi:type="dcterms:W3CDTF">2010-05-25T06:43:56Z</dcterms:created>
  <dcterms:modified xsi:type="dcterms:W3CDTF">2018-11-03T02:37:23Z</dcterms:modified>
</cp:coreProperties>
</file>