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4" r:id="rId9"/>
    <p:sldId id="365" r:id="rId10"/>
    <p:sldId id="356" r:id="rId11"/>
    <p:sldId id="357" r:id="rId12"/>
    <p:sldId id="366" r:id="rId13"/>
    <p:sldId id="367" r:id="rId14"/>
    <p:sldId id="358" r:id="rId15"/>
    <p:sldId id="359" r:id="rId16"/>
    <p:sldId id="368" r:id="rId17"/>
    <p:sldId id="369" r:id="rId18"/>
    <p:sldId id="360" r:id="rId19"/>
    <p:sldId id="361" r:id="rId20"/>
    <p:sldId id="370" r:id="rId21"/>
    <p:sldId id="371" r:id="rId22"/>
    <p:sldId id="362" r:id="rId23"/>
    <p:sldId id="363" r:id="rId24"/>
    <p:sldId id="372" r:id="rId25"/>
    <p:sldId id="3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442E0A-E63B-416A-A589-D0EE3F40BD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E8EE-13D4-435B-85C3-C32A8515A6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D365E9-20A0-49A5-BA97-2F42DB0E511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5D311C9-595B-4590-858C-75C038700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781737-4DC2-4F24-9942-C669534B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8BA3C-CA55-4C25-A92F-AF2D83907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2F037-D4EE-4559-B460-4196AEE4B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DA9077-6CFD-4F6E-B329-229D69B2535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8A5CCB58-59AD-4252-9EED-CD381811D1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C6BB3802-98B6-4512-9B70-9786B36FA7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53E4282-7E8A-453B-8C69-BEB1B8294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4F7EE70-11CF-4F74-92EE-50CF48937A8D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A9077-6CFD-4F6E-B329-229D69B25350}" type="slidenum">
              <a:rPr lang="ru-RU" altLang="en-US" smtClean="0"/>
              <a:pPr/>
              <a:t>25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6062733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0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19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282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4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0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9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1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79549-17BE-4C46-A641-5309FA67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717692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230</a:t>
            </a:r>
            <a:br>
              <a:rPr lang="en-US" dirty="0"/>
            </a:br>
            <a:r>
              <a:rPr lang="en-US" dirty="0"/>
              <a:t>HIỆN TÔI NGHE </a:t>
            </a:r>
            <a:br>
              <a:rPr lang="en-US" dirty="0"/>
            </a:br>
            <a:r>
              <a:rPr lang="en-US" dirty="0"/>
              <a:t>CỨU CHÚA KÊU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8FB307C-7B54-46FC-A9F9-22323C82D6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r>
              <a:rPr lang="en-US" altLang="en-US" dirty="0" err="1"/>
              <a:t>lấp</a:t>
            </a:r>
            <a:r>
              <a:rPr lang="en-US" altLang="en-US" dirty="0"/>
              <a:t> </a:t>
            </a:r>
            <a:r>
              <a:rPr lang="en-US" altLang="en-US" dirty="0" err="1"/>
              <a:t>kín</a:t>
            </a:r>
            <a:r>
              <a:rPr lang="en-US" altLang="en-US" dirty="0"/>
              <a:t> nay. </a:t>
            </a:r>
            <a:br>
              <a:rPr lang="en-US" altLang="en-US" dirty="0"/>
            </a:b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0D412CB-5A05-499C-831C-2B4FBFA36B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 </a:t>
            </a:r>
            <a:r>
              <a:rPr lang="en-US" altLang="en-US" dirty="0" err="1"/>
              <a:t>lấp</a:t>
            </a:r>
            <a:r>
              <a:rPr lang="en-US" altLang="en-US" dirty="0"/>
              <a:t> </a:t>
            </a:r>
            <a:r>
              <a:rPr lang="en-US" altLang="en-US" dirty="0" err="1"/>
              <a:t>kín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620F040-CF66-4C01-8D27-52DE367F3B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52C28C7-8E86-4972-8268-D0EED75770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51B220-6CED-463F-AA1F-F97FE0D8C7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Được lại sống với Christ, cứ sống nay. Lại sống với Đấng Christ tôi sống hoài.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1737E26-3F07-4066-A0F1-8D4D01D4D9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B5B9CD1-13B8-45CC-BB5C-28CBCDB4C0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1BB4C4-146C-404C-8105-C0B20A6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A969DCD-690C-4BD3-B1CE-810B4A8B5D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Hiện</a:t>
            </a:r>
            <a:r>
              <a:rPr lang="en-US" altLang="en-US" dirty="0"/>
              <a:t> nay </a:t>
            </a:r>
            <a:r>
              <a:rPr lang="en-US" altLang="en-US" dirty="0" err="1"/>
              <a:t>có</a:t>
            </a:r>
            <a:r>
              <a:rPr lang="en-US" altLang="en-US" dirty="0"/>
              <a:t> Christ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nay Christ </a:t>
            </a:r>
            <a:br>
              <a:rPr lang="en-US" altLang="en-US" dirty="0"/>
            </a:b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8C3D6E1-534C-4E69-BBA4-AF83A15DE4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AF13E9D-BF82-4E47-B985-9393804564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tuyên</a:t>
            </a:r>
            <a:r>
              <a:rPr lang="en-US" altLang="en-US" dirty="0"/>
              <a:t>.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0C65056-5B15-4984-91CB-FB3811B9C3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9361984-0AC2-4C3B-8CC1-E263FCE46E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2D74B97-1AAD-44C7-9F71-E9AAA13315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Rồi đây lãnh mão quý báu vinh quang, rồi đây </a:t>
            </a:r>
            <a:br>
              <a:rPr lang="en-US" altLang="en-US"/>
            </a:br>
            <a:r>
              <a:rPr lang="en-US" altLang="en-US"/>
              <a:t>mão công nghĩa </a:t>
            </a:r>
            <a:br>
              <a:rPr lang="en-US" altLang="en-US"/>
            </a:br>
            <a:r>
              <a:rPr lang="en-US" altLang="en-US"/>
              <a:t>ban huy hoàng. 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DE402DF-E2DC-4851-9A92-573D03257D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r>
              <a:rPr lang="en-US" altLang="en-US" dirty="0" err="1"/>
              <a:t>mão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,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hát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ca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7B605FB-D89E-485F-9ED5-22501CE869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589679-A710-403D-87D6-F2C8FA0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F6740E2-8FFC-4040-A3CB-74AB92C3E4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vác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2F4FB8C-E7F1-4B54-8A89-FEC3F7936C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B7D0F1A-2F98-47AB-8C46-996CC2F5FE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DD1641B-9C61-4D14-97EB-F8700D0449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nay. </a:t>
            </a:r>
            <a:br>
              <a:rPr lang="en-US" altLang="en-US" dirty="0"/>
            </a:b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Đấng</a:t>
            </a:r>
            <a:r>
              <a:rPr lang="en-US" altLang="en-US" dirty="0"/>
              <a:t> Christ,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837CA6C-C7FD-4F7C-9DB1-A534490403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Christ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3D79B23-3CC0-4B9D-B355-564589C4DE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Christ dẫn dắt tôi xin theo,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đi đâu tôi quyết đi theo thường;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625FB2-85FE-4B88-B7DF-0B9627452A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khoát</a:t>
            </a:r>
            <a:r>
              <a:rPr lang="en-US" altLang="en-US" dirty="0">
                <a:solidFill>
                  <a:srgbClr val="FFFF00"/>
                </a:solidFill>
              </a:rPr>
              <a:t> hay </a:t>
            </a:r>
            <a:r>
              <a:rPr lang="en-US" altLang="en-US" dirty="0" err="1">
                <a:solidFill>
                  <a:srgbClr val="FFFF00"/>
                </a:solidFill>
              </a:rPr>
              <a:t>cheo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leo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một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4357</TotalTime>
  <Words>247</Words>
  <Application>Microsoft Office PowerPoint</Application>
  <PresentationFormat>Widescreen</PresentationFormat>
  <Paragraphs>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230 HIỆN TÔI NGHE  CỨU CHÚA KÊU</vt:lpstr>
      <vt:lpstr>1. Hiện tôi nghe  rõ tiếng Cứu Chúa tuyên. Hiện tôi nghe rõ tiếng  Cứu Chúa truyền. </vt:lpstr>
      <vt:lpstr>Hiện tôi nghe rõ tiếng Cứu Chúa khuyên,  hãy vui vác thập giá  mình theo Ngài liền.</vt:lpstr>
      <vt:lpstr>Jêsus Christ dẫn dắt tôi xin theo,  dầu đi đâu tôi quyết đi theo thường; </vt:lpstr>
      <vt:lpstr>Tôi không kể khoảng khoát hay cheo leo.  Mừng đi với Ngài,  với Ngài chung  một đường.</vt:lpstr>
      <vt:lpstr>2. Đồng chết với Đấng Christ, cứ chết nay.  Đồng chết với  Đấng Christ,  tôi chết rày. </vt:lpstr>
      <vt:lpstr>Đồng chết với Đấng Christ cứ chết đây.  Nguyền đi với Ngài, với Ngài luôn mọi ngày.</vt:lpstr>
      <vt:lpstr>Jêsus Christ dẫn dắt tôi xin theo,  dầu đi đâu tôi quyết đi theo thường; </vt:lpstr>
      <vt:lpstr>Tôi không kể khoảng khoát hay cheo leo. Mừng đi với Ngài,  với Ngài chung  một đường.</vt:lpstr>
      <vt:lpstr>3. Đồng chôn với Đấng Christ, lấp kín nay.  Đồng chôn  với Đấng Christ,  tôi chôn rày. </vt:lpstr>
      <vt:lpstr>Đồng chôn với Đấng Christ lấp kín đây.  Nguyền đi với Ngài, với Ngài luôn mọi ngày.</vt:lpstr>
      <vt:lpstr>Jêsus Christ dẫn dắt tôi xin theo,  dầu đi đâu tôi quyết đi theo thường; </vt:lpstr>
      <vt:lpstr>Tôi không kể khoảng khoát hay cheo leo. Mừng đi với Ngài,  với Ngài chung  một đường.</vt:lpstr>
      <vt:lpstr>4. Được lại sống với Christ, cứ sống nay. Lại sống với Đấng Christ tôi sống hoài. </vt:lpstr>
      <vt:lpstr>Lại sống với Đấng Christ, cứ sống đây. Nguyền đi với Ngài, với Ngài  luôn mọi ngày.</vt:lpstr>
      <vt:lpstr>Jêsus Christ dẫn dắt tôi xin theo,  dầu đi đâu tôi quyết đi theo thường; </vt:lpstr>
      <vt:lpstr>Tôi không kể khoảng khoát hay cheo leo. Mừng đi với Ngài,  với Ngài chung  một đường.</vt:lpstr>
      <vt:lpstr>5. Hiện nay có Christ sống trong tôi đây.  Thật hiện nay Christ  sống trong tôi hoài. </vt:lpstr>
      <vt:lpstr>Hiện tôi có Đấng Christ, Chúa sống đây. Ngài đi  với mình, với mình luôn mọi ngày.</vt:lpstr>
      <vt:lpstr>Jêsus Christ dẫn dắt tôi xin theo,  dầu đi đâu tôi quyết đi theo thường; </vt:lpstr>
      <vt:lpstr>Tôi không kể khoảng khoát hay cheo leo. Mừng đi với Ngài,  với Ngài chung  một đường.</vt:lpstr>
      <vt:lpstr>6. Rồi đây lãnh mão quý báu vinh quang, rồi đây  mão công nghĩa  ban huy hoàng. </vt:lpstr>
      <vt:lpstr>Rồi đây lãnh mão quý, sống vẻ vang.  Mừng vui hát bài,  hát bài ca khải hoàn.</vt:lpstr>
      <vt:lpstr>Jêsus Christ dẫn dắt tôi xin theo,  dầu đi đâu tôi quyết đi theo thường; </vt:lpstr>
      <vt:lpstr>Tôi không kể khoảng khoát hay cheo leo. Mừng đi với Ngài,  với Ngài chung  một đường.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251</cp:revision>
  <dcterms:created xsi:type="dcterms:W3CDTF">2010-05-25T06:43:56Z</dcterms:created>
  <dcterms:modified xsi:type="dcterms:W3CDTF">2018-11-03T02:47:42Z</dcterms:modified>
</cp:coreProperties>
</file>