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15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D8A18-B8DB-4C63-9A97-EC7D6C3C3ED2}" type="datetimeFigureOut">
              <a:rPr lang="en-US" smtClean="0"/>
              <a:t>11/3/2018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FF56E-14BA-4618-92D4-C6F9BF69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1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C9D5CE-A51D-43C9-920E-F413675585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21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50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CC1A-7A0B-4F31-A86F-AFAA4936BA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EC34-8732-48DC-935B-795170D126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161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CC1A-7A0B-4F31-A86F-AFAA4936BA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EC34-8732-48DC-935B-795170D126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300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CC1A-7A0B-4F31-A86F-AFAA4936BA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EC34-8732-48DC-935B-795170D126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63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CC1A-7A0B-4F31-A86F-AFAA4936BA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EC34-8732-48DC-935B-795170D126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293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CC1A-7A0B-4F31-A86F-AFAA4936BA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EC34-8732-48DC-935B-795170D126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0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CC1A-7A0B-4F31-A86F-AFAA4936BA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EC34-8732-48DC-935B-795170D126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985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CC1A-7A0B-4F31-A86F-AFAA4936BA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EC34-8732-48DC-935B-795170D126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22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26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13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26" y="1435104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CC1A-7A0B-4F31-A86F-AFAA4936BA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EC34-8732-48DC-935B-795170D126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837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421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CC1A-7A0B-4F31-A86F-AFAA4936BA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EC34-8732-48DC-935B-795170D126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5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CC1A-7A0B-4F31-A86F-AFAA4936BA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EC34-8732-48DC-935B-795170D126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3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CC1A-7A0B-4F31-A86F-AFAA4936BA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0EC34-8732-48DC-935B-795170D126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9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9CC1A-7A0B-4F31-A86F-AFAA4936BA2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0EC34-8732-48DC-935B-795170D126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4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42" y="922712"/>
            <a:ext cx="10791731" cy="4941193"/>
          </a:xfrm>
        </p:spPr>
        <p:txBody>
          <a:bodyPr/>
          <a:lstStyle/>
          <a:p>
            <a:r>
              <a:rPr lang="en-US"/>
              <a:t>Thánh Ca 231</a:t>
            </a:r>
            <a:br>
              <a:rPr lang="en-US"/>
            </a:br>
            <a:r>
              <a:rPr lang="en-US"/>
              <a:t>NGUYỆN CUNG HIẾN CHÚA CẢ ĐỜI TÔI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99D4-E7C8-4924-9CD5-DCD6BB24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 Cầu xin Chúa </a:t>
            </a:r>
            <a:br>
              <a:rPr lang="en-US" altLang="en-US"/>
            </a:br>
            <a:r>
              <a:rPr lang="en-US" altLang="en-US"/>
              <a:t>lấy ý nguyện tôi, </a:t>
            </a:r>
            <a:br>
              <a:rPr lang="en-US" altLang="en-US"/>
            </a:br>
            <a:r>
              <a:rPr lang="en-US" altLang="en-US"/>
              <a:t>hành vi theo </a:t>
            </a:r>
            <a:br>
              <a:rPr lang="en-US" altLang="en-US"/>
            </a:br>
            <a:r>
              <a:rPr lang="en-US" altLang="en-US"/>
              <a:t>thánh chỉ mà thôi.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4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0172-4105-4A6C-A8D0-1B6B6C72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Tâm linh cũng hiến </a:t>
            </a:r>
            <a:br>
              <a:rPr lang="en-US" altLang="en-US"/>
            </a:br>
            <a:r>
              <a:rPr lang="en-US" altLang="en-US"/>
              <a:t>luôn cho Ngài, </a:t>
            </a:r>
            <a:br>
              <a:rPr lang="en-US" altLang="en-US"/>
            </a:br>
            <a:r>
              <a:rPr lang="en-US" altLang="en-US"/>
              <a:t>để làm đền </a:t>
            </a:r>
            <a:br>
              <a:rPr lang="en-US" altLang="en-US"/>
            </a:br>
            <a:r>
              <a:rPr lang="en-US" altLang="en-US"/>
              <a:t>Vua Thánh lâu dài.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0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143E-ADFB-4521-8740-0D109A78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6. Mọi tinh túy </a:t>
            </a:r>
            <a:br>
              <a:rPr lang="en-US" altLang="en-US"/>
            </a:br>
            <a:r>
              <a:rPr lang="en-US" altLang="en-US"/>
              <a:t>của ái tình tôi, </a:t>
            </a:r>
            <a:br>
              <a:rPr lang="en-US" altLang="en-US"/>
            </a:br>
            <a:r>
              <a:rPr lang="en-US" altLang="en-US"/>
              <a:t>nguyện dâng luôn </a:t>
            </a:r>
            <a:br>
              <a:rPr lang="en-US" altLang="en-US"/>
            </a:br>
            <a:r>
              <a:rPr lang="en-US" altLang="en-US"/>
              <a:t>Cứu Chúa vô đối.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7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9E6F-D3AE-4EBD-8B8B-818EC875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Xin Christ lấy </a:t>
            </a:r>
            <a:br>
              <a:rPr lang="en-US" altLang="en-US"/>
            </a:br>
            <a:r>
              <a:rPr lang="en-US" altLang="en-US"/>
              <a:t>tấm thân vô tài, </a:t>
            </a:r>
            <a:br>
              <a:rPr lang="en-US" altLang="en-US"/>
            </a:br>
            <a:r>
              <a:rPr lang="en-US" altLang="en-US"/>
              <a:t>để thuộc quyền </a:t>
            </a:r>
            <a:br>
              <a:rPr lang="en-US" altLang="en-US"/>
            </a:br>
            <a:r>
              <a:rPr lang="en-US" altLang="en-US"/>
              <a:t>Chân Chúa lâu dài.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181600" y="228600"/>
            <a:ext cx="6786179" cy="350520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9170">
              <a:buNone/>
            </a:pPr>
            <a:endParaRPr lang="vi-VN" sz="6400" b="1">
              <a:ln>
                <a:solidFill>
                  <a:srgbClr val="FF0000"/>
                </a:solidFill>
              </a:ln>
              <a:solidFill>
                <a:prstClr val="white"/>
              </a:solidFill>
              <a:latin typeface="UTM Facebook K&amp;T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511" y="228603"/>
            <a:ext cx="12090400" cy="5336628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19170">
              <a:buNone/>
            </a:pPr>
            <a:endParaRPr lang="vi-VN" sz="8800" b="1" baseline="-25000">
              <a:ln>
                <a:solidFill>
                  <a:srgbClr val="FF0000"/>
                </a:solidFill>
              </a:ln>
              <a:solidFill>
                <a:srgbClr val="FFFF00"/>
              </a:solidFill>
              <a:latin typeface="SFU Auchon" pitchFamily="2" charset="0"/>
            </a:endParaRPr>
          </a:p>
          <a:p>
            <a:pPr marL="0" indent="0" algn="ctr" defTabSz="1219170">
              <a:buNone/>
            </a:pPr>
            <a:endParaRPr lang="vi-VN" sz="2400" b="1">
              <a:ln>
                <a:solidFill>
                  <a:srgbClr val="FF0000"/>
                </a:solidFill>
              </a:ln>
              <a:solidFill>
                <a:srgbClr val="FFFF00"/>
              </a:solidFill>
              <a:latin typeface="SFU Auchon" pitchFamily="2" charset="0"/>
            </a:endParaRPr>
          </a:p>
          <a:p>
            <a:pPr marL="0" indent="0" algn="ctr" defTabSz="1219170">
              <a:buNone/>
            </a:pPr>
            <a:endParaRPr lang="vi-VN" sz="2400" b="1">
              <a:ln>
                <a:solidFill>
                  <a:srgbClr val="FF0000"/>
                </a:solidFill>
              </a:ln>
              <a:solidFill>
                <a:srgbClr val="FFFF00"/>
              </a:solidFill>
              <a:latin typeface="SFU Auchon" pitchFamily="2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3230180" y="4727028"/>
            <a:ext cx="8870731" cy="838200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19170">
              <a:buNone/>
            </a:pPr>
            <a:endParaRPr lang="vi-VN" sz="5333" b="1" i="1">
              <a:ln>
                <a:solidFill>
                  <a:srgbClr val="FF0000"/>
                </a:solidFill>
              </a:ln>
              <a:solidFill>
                <a:srgbClr val="FFFF00"/>
              </a:solidFill>
              <a:latin typeface="UTM Facebook K&amp;T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11" y="54668"/>
            <a:ext cx="12192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/>
            <a:r>
              <a:rPr lang="en-GB" sz="6000" dirty="0" err="1">
                <a:ln w="18415" cmpd="sng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UTM Facebook" panose="02040403050506020204" pitchFamily="18" charset="0"/>
              </a:rPr>
              <a:t>Thánh</a:t>
            </a:r>
            <a:r>
              <a:rPr lang="en-GB" sz="6000" dirty="0">
                <a:ln w="18415" cmpd="sng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UTM Facebook" panose="02040403050506020204" pitchFamily="18" charset="0"/>
              </a:rPr>
              <a:t> Ca 231</a:t>
            </a:r>
            <a:br>
              <a:rPr lang="en-GB" sz="7200" dirty="0">
                <a:ln w="18415" cmpd="sng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UTM Facebook" panose="02040403050506020204" pitchFamily="18" charset="0"/>
              </a:rPr>
            </a:br>
            <a:r>
              <a:rPr lang="en-GB" sz="7200" dirty="0">
                <a:ln w="18415" cmpd="sng">
                  <a:solidFill>
                    <a:prstClr val="black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UTM Facebook" panose="02040403050506020204" pitchFamily="18" charset="0"/>
              </a:rPr>
              <a:t>NGUYỆN CUNG HIẾN CHÚA CẢ ĐỜI TÔI</a:t>
            </a:r>
            <a:endParaRPr lang="en-US" sz="7200" dirty="0">
              <a:ln w="18415" cmpd="sng">
                <a:solidFill>
                  <a:prstClr val="black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UTM Facebook" panose="020404030505060202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AD497-A4F9-429A-95B4-3A794C81B2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5631C-CC9C-4D85-935F-99853E174C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00812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67E6-BC46-4C7E-A9FE-9A7A2BE3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Nguyện cung hiến Chúa cả đời tôi, </a:t>
            </a:r>
            <a:br>
              <a:rPr lang="en-US" altLang="en-US"/>
            </a:br>
            <a:r>
              <a:rPr lang="en-US" altLang="en-US"/>
              <a:t>thành tâm dâng </a:t>
            </a:r>
            <a:br>
              <a:rPr lang="en-US" altLang="en-US"/>
            </a:br>
            <a:r>
              <a:rPr lang="en-US" altLang="en-US"/>
              <a:t>tất cả muôn mối.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89F7F-4E1E-45D3-8D3B-4F6A9992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Cũng đem hết bao nhiêu năm ngày, </a:t>
            </a:r>
            <a:br>
              <a:rPr lang="en-US" altLang="en-US"/>
            </a:br>
            <a:r>
              <a:rPr lang="en-US" altLang="en-US"/>
              <a:t>để khen ngợi </a:t>
            </a:r>
            <a:br>
              <a:rPr lang="en-US" altLang="en-US"/>
            </a:br>
            <a:r>
              <a:rPr lang="en-US" altLang="en-US"/>
              <a:t>Chân Chúa tôi nay.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C1DF-0CF8-45FA-872B-74D4E3FA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Nguyện xin Chúa lấy cả bàn tay, hành vi theo thánh đức nhân ái. </a:t>
            </a:r>
          </a:p>
        </p:txBody>
      </p:sp>
    </p:spTree>
    <p:extLst>
      <p:ext uri="{BB962C8B-B14F-4D97-AF65-F5344CB8AC3E}">
        <p14:creationId xmlns:p14="http://schemas.microsoft.com/office/powerpoint/2010/main" val="423505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15A2-7360-4A0C-B692-CD700A27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Xin Chúa lấy </a:t>
            </a:r>
            <a:br>
              <a:rPr lang="en-US"/>
            </a:br>
            <a:r>
              <a:rPr lang="en-US"/>
              <a:t>hai chân tôi đây, </a:t>
            </a:r>
            <a:br>
              <a:rPr lang="en-US"/>
            </a:br>
            <a:r>
              <a:rPr lang="en-US"/>
              <a:t>khiến lẹ làng </a:t>
            </a:r>
            <a:br>
              <a:rPr lang="en-US"/>
            </a:br>
            <a:r>
              <a:rPr lang="en-US"/>
              <a:t>đẹp đẽ cho Ngài.</a:t>
            </a:r>
          </a:p>
        </p:txBody>
      </p:sp>
    </p:spTree>
    <p:extLst>
      <p:ext uri="{BB962C8B-B14F-4D97-AF65-F5344CB8AC3E}">
        <p14:creationId xmlns:p14="http://schemas.microsoft.com/office/powerpoint/2010/main" val="250885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A89F-C37A-4672-A53D-C9979769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Nguyện xin Chúa lấy </a:t>
            </a:r>
            <a:br>
              <a:rPr lang="en-US" altLang="en-US"/>
            </a:br>
            <a:r>
              <a:rPr lang="en-US" altLang="en-US"/>
              <a:t>cả giọng tôi, </a:t>
            </a:r>
            <a:br>
              <a:rPr lang="en-US" altLang="en-US"/>
            </a:br>
            <a:r>
              <a:rPr lang="en-US" altLang="en-US"/>
              <a:t>ngày đêm ca chúc </a:t>
            </a:r>
            <a:br>
              <a:rPr lang="en-US" altLang="en-US"/>
            </a:br>
            <a:r>
              <a:rPr lang="en-US" altLang="en-US"/>
              <a:t>Đấng vô đối.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1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8F81-F735-4FBA-84E2-A764C5E8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Dâng luôn lưỡi tôi </a:t>
            </a:r>
            <a:br>
              <a:rPr lang="en-US" altLang="en-US"/>
            </a:br>
            <a:r>
              <a:rPr lang="en-US" altLang="en-US"/>
              <a:t>đây cho Ngài, </a:t>
            </a:r>
            <a:br>
              <a:rPr lang="en-US" altLang="en-US"/>
            </a:br>
            <a:r>
              <a:rPr lang="en-US" altLang="en-US"/>
              <a:t>để vui truyền rao </a:t>
            </a:r>
            <a:br>
              <a:rPr lang="en-US" altLang="en-US"/>
            </a:br>
            <a:r>
              <a:rPr lang="en-US" altLang="en-US"/>
              <a:t>Phước Âm hoài.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7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E65F-458A-4984-802D-56C77575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Bạc tôi đó </a:t>
            </a:r>
            <a:br>
              <a:rPr lang="en-US" altLang="en-US"/>
            </a:br>
            <a:r>
              <a:rPr lang="en-US" altLang="en-US"/>
              <a:t>với cả vàng đây, </a:t>
            </a:r>
            <a:br>
              <a:rPr lang="en-US" altLang="en-US"/>
            </a:br>
            <a:r>
              <a:rPr lang="en-US" altLang="en-US"/>
              <a:t>nguyện dâng luôn </a:t>
            </a:r>
            <a:br>
              <a:rPr lang="en-US" altLang="en-US"/>
            </a:br>
            <a:r>
              <a:rPr lang="en-US" altLang="en-US"/>
              <a:t>chẳng giữ một mảy.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1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B421-8925-43F2-8DEE-386B06B4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Bao nhiêu trí não </a:t>
            </a:r>
            <a:br>
              <a:rPr lang="en-US" altLang="en-US"/>
            </a:br>
            <a:r>
              <a:rPr lang="en-US" altLang="en-US"/>
              <a:t>dâng thay thảy, </a:t>
            </a:r>
            <a:br>
              <a:rPr lang="en-US" altLang="en-US"/>
            </a:br>
            <a:r>
              <a:rPr lang="en-US" altLang="en-US"/>
              <a:t>để được dùng </a:t>
            </a:r>
            <a:br>
              <a:rPr lang="en-US" altLang="en-US"/>
            </a:br>
            <a:r>
              <a:rPr lang="en-US" altLang="en-US"/>
              <a:t>theo ý thánh Ngài.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18</TotalTime>
  <Words>82</Words>
  <Application>Microsoft Office PowerPoint</Application>
  <PresentationFormat>Widescreen</PresentationFormat>
  <Paragraphs>16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SFU Auchon</vt:lpstr>
      <vt:lpstr>UTM Facebook</vt:lpstr>
      <vt:lpstr>UTM Facebook K&amp;T</vt:lpstr>
      <vt:lpstr>Presentation1</vt:lpstr>
      <vt:lpstr>8_Office Theme</vt:lpstr>
      <vt:lpstr>Thánh Ca 231 NGUYỆN CUNG HIẾN CHÚA CẢ ĐỜI TÔI</vt:lpstr>
      <vt:lpstr>1. Nguyện cung hiến Chúa cả đời tôi,  thành tâm dâng  tất cả muôn mối. </vt:lpstr>
      <vt:lpstr>Cũng đem hết bao nhiêu năm ngày,  để khen ngợi  Chân Chúa tôi nay.</vt:lpstr>
      <vt:lpstr>2. Nguyện xin Chúa lấy cả bàn tay, hành vi theo thánh đức nhân ái. </vt:lpstr>
      <vt:lpstr>Xin Chúa lấy  hai chân tôi đây,  khiến lẹ làng  đẹp đẽ cho Ngài.</vt:lpstr>
      <vt:lpstr>3. Nguyện xin Chúa lấy  cả giọng tôi,  ngày đêm ca chúc  Đấng vô đối.</vt:lpstr>
      <vt:lpstr>Dâng luôn lưỡi tôi  đây cho Ngài,  để vui truyền rao  Phước Âm hoài.</vt:lpstr>
      <vt:lpstr>4. Bạc tôi đó  với cả vàng đây,  nguyện dâng luôn  chẳng giữ một mảy.</vt:lpstr>
      <vt:lpstr>Bao nhiêu trí não  dâng thay thảy,  để được dùng  theo ý thánh Ngài.</vt:lpstr>
      <vt:lpstr>5. Cầu xin Chúa  lấy ý nguyện tôi,  hành vi theo  thánh chỉ mà thôi. </vt:lpstr>
      <vt:lpstr>Tâm linh cũng hiến  luôn cho Ngài,  để làm đền  Vua Thánh lâu dài.</vt:lpstr>
      <vt:lpstr>6. Mọi tinh túy  của ái tình tôi,  nguyện dâng luôn  Cứu Chúa vô đối. </vt:lpstr>
      <vt:lpstr>Xin Christ lấy  tấm thân vô tài,  để thuộc quyền  Chân Chúa lâu dài.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231 NGUYỆN CUNG HIẾN CHÚA CẢ ĐỜI TÔI</dc:title>
  <dc:creator>Phan Minh Vinh An</dc:creator>
  <cp:lastModifiedBy>Phan Minh Vinh An</cp:lastModifiedBy>
  <cp:revision>4</cp:revision>
  <dcterms:created xsi:type="dcterms:W3CDTF">2018-10-20T12:07:27Z</dcterms:created>
  <dcterms:modified xsi:type="dcterms:W3CDTF">2018-11-03T12:16:50Z</dcterms:modified>
</cp:coreProperties>
</file>