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943A8C-57A1-4789-8C32-3293CCB4CB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9D8A7-FF14-4DBC-9C5C-6D26207AA27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EEA9E54-4AF2-432E-85E7-9176C8C5F78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A5174B-5F72-4C29-95E4-E02F10F96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2F62DB-7B70-4427-ACC9-A1E0CA91F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5E6C-4F7F-4C53-B68C-E9EE4F8BFF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5D516-FD2B-496F-8BC7-204864F89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21CC3C-74FF-4935-BDA4-E4EC97BF666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D6FD14B0-A3ED-46E2-BBB6-713E74FE75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3AE68C01-F033-498E-A412-9F0B4954A2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CBE70D2-BBB8-49D0-9175-86D40DC05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77958A-CC51-44F2-88C3-A98EB29B672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25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72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1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7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F9D787-2E56-4658-94BA-AA643883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232</a:t>
            </a:r>
            <a:br>
              <a:rPr lang="en-US" dirty="0"/>
            </a:br>
            <a:r>
              <a:rPr lang="en-US" dirty="0"/>
              <a:t>TÔI NGUYỆN </a:t>
            </a:r>
            <a:br>
              <a:rPr lang="en-US" dirty="0"/>
            </a:br>
            <a:r>
              <a:rPr lang="en-US" dirty="0"/>
              <a:t>THUỘC VỀ JÊSUS HOÀI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6A5480F-2C74-4290-9B04-A4C791E78A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Tôi nguy</a:t>
            </a:r>
            <a:r>
              <a:rPr lang="en-US" altLang="en-US" dirty="0"/>
              <a:t>ệ</a:t>
            </a:r>
            <a:r>
              <a:rPr lang="vi-VN" altLang="en-US" dirty="0"/>
              <a:t>n thuộc về Jêsus hoài, vốn được chuộc mua do chính Ngài; </a:t>
            </a:r>
            <a:br>
              <a:rPr lang="en-US" altLang="en-US" dirty="0"/>
            </a:br>
            <a:r>
              <a:rPr lang="vi-VN" altLang="en-US" dirty="0"/>
              <a:t>linh n</a:t>
            </a:r>
            <a:r>
              <a:rPr lang="en-US" altLang="en-US" dirty="0"/>
              <a:t>ă</a:t>
            </a:r>
            <a:r>
              <a:rPr lang="vi-VN" altLang="en-US" dirty="0"/>
              <a:t>ng huyết Chiên Con chi tày,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E90D936-7E31-495D-B856-F0791D915D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xưa đã liều mình thay thân nầy. Tâm tôi quyết dâng nơi tay Ngài, xin sống vì Ngài luôn mỗi ngày.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5DC66DB-522D-40E6-899C-9CCA668B36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Lâu ngày bị ma vương chủ trị, bây giờ được mang danh Chúa hoài, vâng theo tiếng yêu thương nhu mì,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5342C95-9FE0-416D-8E67-1DE82DAB10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Tâm khẩn nguyện luôn luôn thể nầy. Tôi duy có Jêsus thiên đài, vui thú</a:t>
            </a:r>
            <a:r>
              <a:rPr lang="en-US" altLang="en-US" dirty="0"/>
              <a:t> </a:t>
            </a:r>
            <a:r>
              <a:rPr lang="vi-VN" altLang="en-US" dirty="0"/>
              <a:t>trần tục đâu sánh tày.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64B455B-7BBD-49AA-A9FC-7FEFD95953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Hỡi Jêsus tôi đương phục dịch, tôi phục dịch nhược nhu, bất toàn; </a:t>
            </a:r>
            <a:br>
              <a:rPr lang="en-US" altLang="en-US" dirty="0"/>
            </a:br>
            <a:r>
              <a:rPr lang="vi-VN" altLang="en-US" dirty="0"/>
              <a:t>xin ban sức thắng hơn quân nghịch,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2956D35-7027-426D-BCDA-5C9C6DF868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 Cho ứng nghiệm lời Cha muôn vàn. </a:t>
            </a:r>
            <a:br>
              <a:rPr lang="en-US" altLang="en-US" dirty="0"/>
            </a:br>
            <a:r>
              <a:rPr lang="vi-VN" altLang="en-US" dirty="0"/>
              <a:t>Xin cho mắt tôi tinh </a:t>
            </a:r>
            <a:br>
              <a:rPr lang="en-US" altLang="en-US" dirty="0"/>
            </a:br>
            <a:r>
              <a:rPr lang="vi-VN" altLang="en-US" dirty="0"/>
              <a:t>mọi đàng, xem ý Ngài dạy tôi rõ ràng.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BFF541F-4291-4651-836A-F140BC783E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Ôi Jêsus, nhơn sao Chủ dùng kẻ nợ Ngài như tôi thể nầy? Tôi đâu kén chi, </a:t>
            </a:r>
            <a:br>
              <a:rPr lang="en-US" altLang="en-US"/>
            </a:br>
            <a:r>
              <a:rPr lang="vi-VN" altLang="en-US"/>
              <a:t>duy phục tùng,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76569BD-5457-4A3B-AB8B-09F77AC3BB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Tai lắng từng giờ nghe tiếng Ngài. </a:t>
            </a:r>
            <a:br>
              <a:rPr lang="en-US" altLang="en-US" dirty="0"/>
            </a:br>
            <a:r>
              <a:rPr lang="vi-VN" altLang="en-US" dirty="0"/>
              <a:t>Xin dâng trái tim mong thương cùng, vui vẻ hầu việc, xin Chúa dùng.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4373</TotalTime>
  <Words>153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232 TÔI NGUYỆN  THUỘC VỀ JÊSUS HOÀI</vt:lpstr>
      <vt:lpstr>1. Tôi nguyện thuộc về Jêsus hoài, vốn được chuộc mua do chính Ngài;  linh năng huyết Chiên Con chi tày, </vt:lpstr>
      <vt:lpstr>xưa đã liều mình thay thân nầy. Tâm tôi quyết dâng nơi tay Ngài, xin sống vì Ngài luôn mỗi ngày.</vt:lpstr>
      <vt:lpstr>2. Lâu ngày bị ma vương chủ trị, bây giờ được mang danh Chúa hoài, vâng theo tiếng yêu thương nhu mì, </vt:lpstr>
      <vt:lpstr>Tâm khẩn nguyện luôn luôn thể nầy. Tôi duy có Jêsus thiên đài, vui thú trần tục đâu sánh tày.</vt:lpstr>
      <vt:lpstr>3. Hỡi Jêsus tôi đương phục dịch, tôi phục dịch nhược nhu, bất toàn;  xin ban sức thắng hơn quân nghịch,</vt:lpstr>
      <vt:lpstr> Cho ứng nghiệm lời Cha muôn vàn.  Xin cho mắt tôi tinh  mọi đàng, xem ý Ngài dạy tôi rõ ràng.</vt:lpstr>
      <vt:lpstr>4. Ôi Jêsus, nhơn sao Chủ dùng kẻ nợ Ngài như tôi thể nầy? Tôi đâu kén chi,  duy phục tùng, </vt:lpstr>
      <vt:lpstr>Tai lắng từng giờ nghe tiếng Ngài.  Xin dâng trái tim mong thương cùng, vui vẻ hầu việc, xin Chúa dùng.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252</cp:revision>
  <dcterms:created xsi:type="dcterms:W3CDTF">2010-05-25T06:43:56Z</dcterms:created>
  <dcterms:modified xsi:type="dcterms:W3CDTF">2018-11-03T03:01:18Z</dcterms:modified>
</cp:coreProperties>
</file>