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30F38E-EFB5-4B0A-ACDF-94A028022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0E1F3-1170-4A01-8F54-08ACF44E88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E87AA4-3DA5-4510-8988-BD5352D1035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E18ED3-A220-47C0-947B-5796886CD7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FEF23-E2F1-48EB-ACEA-9908A2844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D3F55-1F23-4C9E-B31D-DFE7FE3997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93E6F-51BE-4D5A-AC5F-4A1FA5A55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9018DE-D49A-428A-AD26-6EF438E7558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265080E0-5703-4E62-B630-6575F5F671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41D5461-FF19-4CC6-8741-58D51BCC74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C1D2FBF-05C1-427F-A80B-A20A7DF81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28D8CF-DA63-473B-A08E-B4999C3F6B5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7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98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5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7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FAACC-7D6B-4404-8652-4E380D8B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233</a:t>
            </a:r>
            <a:br>
              <a:rPr lang="en-US" dirty="0"/>
            </a:br>
            <a:r>
              <a:rPr lang="en-US" dirty="0"/>
              <a:t>THẬP TỰ JÊSUS VÁC ĐI LAO ĐAO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AB6113-8617-466D-BDD3-AF6BF5B8F4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Thập tự Jêsus </a:t>
            </a:r>
            <a:br>
              <a:rPr lang="en-US" altLang="en-US"/>
            </a:br>
            <a:r>
              <a:rPr lang="en-US" altLang="en-US"/>
              <a:t>vác đi lao đao, </a:t>
            </a:r>
            <a:br>
              <a:rPr lang="en-US" altLang="en-US"/>
            </a:br>
            <a:r>
              <a:rPr lang="en-US" altLang="en-US"/>
              <a:t>còn mọi người </a:t>
            </a:r>
            <a:br>
              <a:rPr lang="en-US" altLang="en-US"/>
            </a:br>
            <a:r>
              <a:rPr lang="en-US" altLang="en-US"/>
              <a:t>thong thả sao?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B133F0B-A69B-4414-B9FC-D69B60C20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,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vác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45D276B-EE9D-4C32-86C2-00F563DA8E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Đường nầy ngày xưa thánh dân không lui, trên trời hiện nay sướng vui;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FE983D2-A0FB-41C4-A48F-1254D96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nếm</a:t>
            </a:r>
            <a:r>
              <a:rPr lang="en-US" altLang="en-US" dirty="0"/>
              <a:t> </a:t>
            </a:r>
            <a:r>
              <a:rPr lang="en-US" altLang="en-US" dirty="0" err="1"/>
              <a:t>hương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, </a:t>
            </a:r>
            <a:r>
              <a:rPr lang="en-US" altLang="en-US" dirty="0" err="1"/>
              <a:t>thơ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7E69E14-F297-48E1-928E-F873134FEE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Thập tự đời tôi </a:t>
            </a:r>
            <a:br>
              <a:rPr lang="en-US" altLang="en-US"/>
            </a:br>
            <a:r>
              <a:rPr lang="en-US" altLang="en-US"/>
              <a:t>vác đi luôn luôn, </a:t>
            </a:r>
            <a:br>
              <a:rPr lang="en-US" altLang="en-US"/>
            </a:br>
            <a:r>
              <a:rPr lang="en-US" altLang="en-US"/>
              <a:t>giờ từ trần </a:t>
            </a:r>
            <a:br>
              <a:rPr lang="en-US" altLang="en-US"/>
            </a:br>
            <a:r>
              <a:rPr lang="en-US" altLang="en-US"/>
              <a:t>tôi mới buông;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9FE4CD1-5729-4A63-87EB-4EB597FA5C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r>
              <a:rPr lang="en-US" altLang="en-US" dirty="0"/>
              <a:t>, </a:t>
            </a: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7CC1572-5A2A-497B-871C-316AD380AB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Bệ</a:t>
            </a:r>
            <a:r>
              <a:rPr lang="en-US" altLang="en-US" dirty="0"/>
              <a:t> </a:t>
            </a:r>
            <a:r>
              <a:rPr lang="en-US" altLang="en-US" dirty="0" err="1"/>
              <a:t>ngọc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hỉ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F5BCA2E-8BF5-43A4-B8BD-AB2FC414F9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Gieo</a:t>
            </a:r>
            <a:r>
              <a:rPr lang="en-US" altLang="en-US" dirty="0"/>
              <a:t> </a:t>
            </a:r>
            <a:r>
              <a:rPr lang="en-US" altLang="en-US" dirty="0" err="1"/>
              <a:t>chiếc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4376</TotalTime>
  <Words>85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233 THẬP TỰ JÊSUS VÁC ĐI LAO ĐAO</vt:lpstr>
      <vt:lpstr>1. Thập tự Jêsus  vác đi lao đao,  còn mọi người  thong thả sao? </vt:lpstr>
      <vt:lpstr>Không phải,  mỗi người có riêng một cây, hiện phần  tôi cũng vác đây.</vt:lpstr>
      <vt:lpstr>2. Đường nầy ngày xưa thánh dân không lui, trên trời hiện nay sướng vui; </vt:lpstr>
      <vt:lpstr>Đang nếm hương vị ái tâm tinh thần,  sạch lệ, thơ thái,  vui mừng.</vt:lpstr>
      <vt:lpstr>3. Thập tự đời tôi  vác đi luôn luôn,  giờ từ trần  tôi mới buông;</vt:lpstr>
      <vt:lpstr>Khi đến thiên đàng Chúa ban kim miện, dự phần  tôi cũng có riêng.</vt:lpstr>
      <vt:lpstr>4. Bệ ngọc, kìa nơi Chúa đương kê chân, tôi phục mình, tâm hỉ hân; </vt:lpstr>
      <vt:lpstr>Gieo chiếc kim miện thỏa vui tâm thần,  lặp lại danh Đấng chí thân.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252</cp:revision>
  <dcterms:created xsi:type="dcterms:W3CDTF">2010-05-25T06:43:56Z</dcterms:created>
  <dcterms:modified xsi:type="dcterms:W3CDTF">2018-11-03T03:00:48Z</dcterms:modified>
</cp:coreProperties>
</file>