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72" r:id="rId2"/>
    <p:sldId id="350" r:id="rId3"/>
    <p:sldId id="351" r:id="rId4"/>
    <p:sldId id="352" r:id="rId5"/>
    <p:sldId id="362" r:id="rId6"/>
    <p:sldId id="354" r:id="rId7"/>
    <p:sldId id="355" r:id="rId8"/>
    <p:sldId id="363" r:id="rId9"/>
    <p:sldId id="364" r:id="rId10"/>
    <p:sldId id="356" r:id="rId11"/>
    <p:sldId id="357" r:id="rId12"/>
    <p:sldId id="365" r:id="rId13"/>
    <p:sldId id="366" r:id="rId14"/>
    <p:sldId id="358" r:id="rId15"/>
    <p:sldId id="359" r:id="rId16"/>
    <p:sldId id="367" r:id="rId17"/>
    <p:sldId id="368" r:id="rId18"/>
    <p:sldId id="360" r:id="rId19"/>
    <p:sldId id="361" r:id="rId20"/>
    <p:sldId id="369" r:id="rId21"/>
    <p:sldId id="37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3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77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2ED5AC-6E54-498D-B07D-19A567BC75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E1301-BF54-4E60-88F0-6C98ABC266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95BB6B-A98A-45C3-B920-8931C9D295D8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A894939-010E-44B4-852F-91A7C757D6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F77E7B9-6EC2-4C2D-A70D-E25B6D5F8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4C478-8CA0-4719-A57B-C9B1E55289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A4A5A-D015-4311-ABC7-125A44EDE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F9CAC3-58E8-4F86-ABA7-5B4C619BF35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0839C850-DCD0-40F2-9F6A-B0CF1AA99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81DCC23-223B-49F5-944F-5457A6DC3B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5855861-9B57-4F8B-A143-9C44C5D93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8B170B-8C97-4E1F-AA0D-22A6A92BE645}" type="slidenum">
              <a:rPr lang="ru-RU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2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05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881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1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2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7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8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7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9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8820F-0AD2-44ED-BACE-36F99F18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234</a:t>
            </a:r>
            <a:br>
              <a:rPr lang="vi-VN" dirty="0"/>
            </a:br>
            <a:r>
              <a:rPr lang="vi-VN" dirty="0"/>
              <a:t>TA THEO Ý CHÚA CHƯA?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75EE1A5-9AA1-4D9E-8263-452BA8BA2F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 Mau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sạch</a:t>
            </a:r>
            <a:r>
              <a:rPr lang="en-US" altLang="en-US" dirty="0"/>
              <a:t> </a:t>
            </a:r>
            <a:r>
              <a:rPr lang="en-US" altLang="en-US" dirty="0" err="1"/>
              <a:t>tinh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chi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án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hiệp</a:t>
            </a:r>
            <a:r>
              <a:rPr lang="en-US" altLang="en-US" dirty="0"/>
              <a:t> ý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?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D46E3DB-38F9-4842-812B-E94809362DE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Tâm trung ta thành đền thờ Jêsus cai quản, để  thích hiệp </a:t>
            </a:r>
            <a:br>
              <a:rPr lang="en-US" altLang="en-US"/>
            </a:br>
            <a:r>
              <a:rPr lang="en-US" altLang="en-US"/>
              <a:t>ý Chúa chưa?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40C77F0-5883-47E1-995D-F0B51426C9C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Nay ta theo ý Chúa chưa? Băng tâm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do suối hồng xưa,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3A410B0-E878-4606-8607-0E38F11257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khiêm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chưa</a:t>
            </a:r>
            <a:r>
              <a:rPr lang="en-US" altLang="en-US" dirty="0">
                <a:solidFill>
                  <a:srgbClr val="FFFF00"/>
                </a:solidFill>
              </a:rPr>
              <a:t>?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64797CB-40C8-4872-95A6-63DFBA07AE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 Nay ta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vi </a:t>
            </a:r>
            <a:r>
              <a:rPr lang="en-US" altLang="en-US" dirty="0" err="1"/>
              <a:t>chủ</a:t>
            </a:r>
            <a:r>
              <a:rPr lang="en-US" altLang="en-US" dirty="0"/>
              <a:t>,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hiệp</a:t>
            </a:r>
            <a:r>
              <a:rPr lang="en-US" altLang="en-US" dirty="0"/>
              <a:t> ý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?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AF34331-9D2F-4C42-83EF-2EAAE16C32A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Nay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cư</a:t>
            </a:r>
            <a:r>
              <a:rPr lang="en-US" altLang="en-US" dirty="0"/>
              <a:t> </a:t>
            </a:r>
            <a:r>
              <a:rPr lang="en-US" altLang="en-US" dirty="0" err="1"/>
              <a:t>trú</a:t>
            </a:r>
            <a:r>
              <a:rPr lang="en-US" altLang="en-US" dirty="0"/>
              <a:t>,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hiệp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ý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?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72D48D6-7184-4376-BB63-C79125D1926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Nay ta theo ý Chúa chưa? Băng tâm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do suối hồng xưa,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FE6F137-39F2-4043-85EA-10BEEAE9D1E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khiêm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chưa</a:t>
            </a:r>
            <a:r>
              <a:rPr lang="en-US" altLang="en-US" dirty="0">
                <a:solidFill>
                  <a:srgbClr val="FFFF00"/>
                </a:solidFill>
              </a:rPr>
              <a:t>?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5822590-03EE-4667-A1E4-83B1B8D52EA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 Nay trên thiên trình được đi trong chân quang thánh, để thích hiệp </a:t>
            </a:r>
            <a:br>
              <a:rPr lang="en-US" altLang="en-US"/>
            </a:br>
            <a:r>
              <a:rPr lang="en-US" altLang="en-US"/>
              <a:t>ý Chúa chưa?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35D8862-DA21-4697-AEEB-1C245FD1A5A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Tâm linh ta mặc bạch y không chi so sánh, để thích hiệp </a:t>
            </a:r>
            <a:br>
              <a:rPr lang="en-US" altLang="en-US"/>
            </a:br>
            <a:r>
              <a:rPr lang="en-US" altLang="en-US"/>
              <a:t>ý Chúa chưa?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E4990E3-F37B-4D7F-9099-86464E5E4B9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 Bao nhiêu tư niệm mình đã treo trên cây gỗ, để thích hiệp </a:t>
            </a:r>
            <a:br>
              <a:rPr lang="en-US" altLang="en-US"/>
            </a:br>
            <a:r>
              <a:rPr lang="en-US" altLang="en-US"/>
              <a:t>ý Chúa chưa?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92FF339-CEA2-408F-BE6F-A62C9BDDC4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Nay ta theo ý Chúa chưa? Băng tâm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do suối hồng xưa,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6AA849C-86DE-4DD3-912E-88960CD25FF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khiêm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chưa</a:t>
            </a:r>
            <a:r>
              <a:rPr lang="en-US" altLang="en-US" dirty="0">
                <a:solidFill>
                  <a:srgbClr val="FFFF00"/>
                </a:solidFill>
              </a:rPr>
              <a:t>?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E0C7E03-85B6-4315-B4D2-CB2CC6EF85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Bao </a:t>
            </a:r>
            <a:r>
              <a:rPr lang="en-US" altLang="en-US" dirty="0" err="1"/>
              <a:t>nhiêu</a:t>
            </a:r>
            <a:r>
              <a:rPr lang="en-US" altLang="en-US" dirty="0"/>
              <a:t> </a:t>
            </a:r>
            <a:r>
              <a:rPr lang="en-US" altLang="en-US" dirty="0" err="1"/>
              <a:t>tư</a:t>
            </a:r>
            <a:r>
              <a:rPr lang="en-US" altLang="en-US" dirty="0"/>
              <a:t> </a:t>
            </a:r>
            <a:r>
              <a:rPr lang="en-US" altLang="en-US" dirty="0" err="1"/>
              <a:t>lợi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coi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lỗ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hiệp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ý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?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17EC441-F34C-432C-8C71-C569D867C1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Nay ta theo ý Chúa chưa? Băng tâm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do suối hồng xưa,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4738C31-6A24-493E-861A-7CEFC43446E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khiêm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chưa</a:t>
            </a:r>
            <a:r>
              <a:rPr lang="en-US" altLang="en-US" dirty="0">
                <a:solidFill>
                  <a:srgbClr val="FFFF00"/>
                </a:solidFill>
              </a:rPr>
              <a:t>?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C273FA8-8C80-4FB9-892E-0FDE6C1481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 Nay ta hay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khiên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tư</a:t>
            </a:r>
            <a:r>
              <a:rPr lang="en-US" altLang="en-US" dirty="0"/>
              <a:t> </a:t>
            </a:r>
            <a:r>
              <a:rPr lang="en-US" altLang="en-US" dirty="0" err="1"/>
              <a:t>kỷ</a:t>
            </a:r>
            <a:r>
              <a:rPr lang="en-US" altLang="en-US" dirty="0"/>
              <a:t>, </a:t>
            </a:r>
            <a:r>
              <a:rPr lang="en-US" altLang="en-US" dirty="0" err="1"/>
              <a:t>để</a:t>
            </a:r>
            <a:r>
              <a:rPr lang="en-US" altLang="en-US" dirty="0"/>
              <a:t> 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hiệp</a:t>
            </a:r>
            <a:r>
              <a:rPr lang="en-US" altLang="en-US" dirty="0"/>
              <a:t> ý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808C777-7350-4085-BCF7-6D30726B2A4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Xua</a:t>
            </a:r>
            <a:r>
              <a:rPr lang="en-US" altLang="en-US" dirty="0"/>
              <a:t> tan ma </a:t>
            </a:r>
            <a:r>
              <a:rPr lang="en-US" altLang="en-US" dirty="0" err="1"/>
              <a:t>lực</a:t>
            </a:r>
            <a:r>
              <a:rPr lang="en-US" altLang="en-US" dirty="0"/>
              <a:t> </a:t>
            </a:r>
            <a:r>
              <a:rPr lang="en-US" altLang="en-US" dirty="0" err="1"/>
              <a:t>bề</a:t>
            </a:r>
            <a:r>
              <a:rPr lang="en-US" altLang="en-US" dirty="0"/>
              <a:t> </a:t>
            </a:r>
            <a:r>
              <a:rPr lang="en-US" altLang="en-US" dirty="0" err="1"/>
              <a:t>ngoài</a:t>
            </a:r>
            <a:r>
              <a:rPr lang="en-US" altLang="en-US" dirty="0"/>
              <a:t> hay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,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hiệp</a:t>
            </a:r>
            <a:r>
              <a:rPr lang="en-US" altLang="en-US" dirty="0"/>
              <a:t> ý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?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2ABB281-5818-4194-BB53-434C318672C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Nay ta theo ý Chúa chưa? Băng tâm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do suối hồng xưa,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54E1555-484B-4563-9A66-267C7ACF7D0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khiêm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chưa</a:t>
            </a:r>
            <a:r>
              <a:rPr lang="en-US" altLang="en-US" dirty="0">
                <a:solidFill>
                  <a:srgbClr val="FFFF00"/>
                </a:solidFill>
              </a:rPr>
              <a:t>?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4410</TotalTime>
  <Words>266</Words>
  <Application>Microsoft Office PowerPoint</Application>
  <PresentationFormat>On-screen Show (16:9)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234 TA THEO Ý CHÚA CHƯA?</vt:lpstr>
      <vt:lpstr>1.  Bao nhiêu tư niệm mình đã treo trên cây gỗ, để thích hiệp  ý Chúa chưa? </vt:lpstr>
      <vt:lpstr>Bao nhiêu tư lợi  vì Jêsus coi như lỗ,  để thích hiệp  ý Chúa chưa?</vt:lpstr>
      <vt:lpstr>Nay ta theo ý Chúa chưa? Băng tâm  do suối hồng xưa, </vt:lpstr>
      <vt:lpstr>Thánh khiết với tinh anh, khiêm cung thêm hiền lành, đoan trang theo  mắt Chúa chưa?</vt:lpstr>
      <vt:lpstr>2.  Nay ta hay trị được tội khiên luôn tư kỷ, để  thích hiệp ý Chúa chưa. </vt:lpstr>
      <vt:lpstr>Xua tan ma lực bề ngoài hay trong tâm trí, để thích hiệp ý Chúa chưa?</vt:lpstr>
      <vt:lpstr>Nay ta theo ý Chúa chưa? Băng tâm  do suối hồng xưa, </vt:lpstr>
      <vt:lpstr>Thánh khiết với tinh anh, khiêm cung thêm hiền lành, đoan trang theo  mắt Chúa chưa?</vt:lpstr>
      <vt:lpstr>3.  Mau xem trong lòng sạch tinh không  chi lên án,  để thích hiệp ý  Chúa chưa? </vt:lpstr>
      <vt:lpstr>Tâm trung ta thành đền thờ Jêsus cai quản, để  thích hiệp  ý Chúa chưa? </vt:lpstr>
      <vt:lpstr>Nay ta theo ý Chúa chưa? Băng tâm  do suối hồng xưa, </vt:lpstr>
      <vt:lpstr>Thánh khiết với tinh anh, khiêm cung thêm hiền lành, đoan trang theo  mắt Chúa chưa?</vt:lpstr>
      <vt:lpstr>4.  Nay ta dâng trọn quyền cho Jêsus vi chủ, để thích hiệp ý Chúa chưa? </vt:lpstr>
      <vt:lpstr>Nay trong tâm hồn hằng ngày Jêsus cư trú, để thích hiệp  ý Chúa chưa?</vt:lpstr>
      <vt:lpstr>Nay ta theo ý Chúa chưa? Băng tâm  do suối hồng xưa, </vt:lpstr>
      <vt:lpstr>Thánh khiết với tinh anh, khiêm cung thêm hiền lành, đoan trang theo  mắt Chúa chưa?</vt:lpstr>
      <vt:lpstr>5.  Nay trên thiên trình được đi trong chân quang thánh, để thích hiệp  ý Chúa chưa? </vt:lpstr>
      <vt:lpstr>Tâm linh ta mặc bạch y không chi so sánh, để thích hiệp  ý Chúa chưa?</vt:lpstr>
      <vt:lpstr>Nay ta theo ý Chúa chưa? Băng tâm  do suối hồng xưa, </vt:lpstr>
      <vt:lpstr>Thánh khiết với tinh anh, khiêm cung thêm hiền lành, đoan trang theo  mắt Chúa chưa?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259</cp:revision>
  <dcterms:created xsi:type="dcterms:W3CDTF">2010-05-25T06:43:56Z</dcterms:created>
  <dcterms:modified xsi:type="dcterms:W3CDTF">2018-11-03T03:00:19Z</dcterms:modified>
</cp:coreProperties>
</file>