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ADFC06-6F49-4E1E-A63A-70E5754CC0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301B-9C15-49FF-AD29-CE5A6F30264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FB24C56-90BB-43B9-A7CD-EAF2A6EB63E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91C8C2D-3E6A-4C8C-8AD9-D3A7F9138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7F7503-C5F2-4626-9DBD-0B8192E54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A178A-AE08-47E9-9EB2-1CB49FCE8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FE54-1063-4EDB-AA37-313850A4A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1CE0ED-67A4-4B0C-812B-C52EDD24E7A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0A94224-DFFF-4F07-A83D-F446AF8D7E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7B64521B-F1F1-48C9-8E8D-A6ACCDEC9B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AC86D68-A4C3-40E5-9510-CE8596C41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050F9F-FD1E-46D0-A720-2A26EAB82F6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2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22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71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1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6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8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4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8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A40009-6438-4820-AA0A-50A921A0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235</a:t>
            </a:r>
            <a:br>
              <a:rPr lang="en-US" dirty="0"/>
            </a:br>
            <a:r>
              <a:rPr lang="en-US" dirty="0"/>
              <a:t>LẠY CHÚA, </a:t>
            </a:r>
            <a:br>
              <a:rPr lang="en-US" dirty="0"/>
            </a:br>
            <a:r>
              <a:rPr lang="en-US" dirty="0"/>
              <a:t>TÔI NAY THUỘC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7BF59DC-060F-4103-AFC7-CF932884C9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Kìa, cuốn thiên thơ người nào được xóa bôi tên tôi. Không chi xen lấn khiến tôi </a:t>
            </a:r>
            <a:br>
              <a:rPr lang="en-US" altLang="en-US"/>
            </a:br>
            <a:r>
              <a:rPr lang="en-US" altLang="en-US"/>
              <a:t>ly khai luật trời;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F452739-CC17-4180-8516-1CC20AE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Sống</a:t>
            </a:r>
            <a:r>
              <a:rPr lang="en-US" altLang="en-US" dirty="0"/>
              <a:t>,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do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nhìn</a:t>
            </a:r>
            <a:r>
              <a:rPr lang="en-US" altLang="en-US" dirty="0"/>
              <a:t> qua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hẳn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sai</a:t>
            </a:r>
            <a:r>
              <a:rPr lang="en-US" altLang="en-US" dirty="0"/>
              <a:t>,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9FB2C64-F3D6-48E4-8D98-34F43D4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Phù thế hôm nay tạm dùng làm chỗ dung thân tôi. Ôi, Jêsus Christ! Tôi xin quy phục trọn đời;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3B410F6-E99F-42C7-81A3-BE3EC47956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Bởi đức yêu thương Ngài mời tôi ở trên thiên đài. Thuộc trong Chúa thôi, </a:t>
            </a:r>
            <a:br>
              <a:rPr lang="en-US" altLang="en-US"/>
            </a:br>
            <a:r>
              <a:rPr lang="en-US" altLang="en-US"/>
              <a:t>tôi chỉ thuộc Ngài.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3A59B66-355A-4DEF-89EB-FDAF9D05F6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Lạy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luật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533DEE8-73F8-4AF1-906A-212ED237F9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phách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phai</a:t>
            </a:r>
            <a:r>
              <a:rPr lang="en-US" altLang="en-US" dirty="0"/>
              <a:t>.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1C0007-0F27-42A7-AFFD-163911BDDE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Ngày trước tôi đi lầm lạc vào lối hay nghi ngờ, Tâm tôi tẻ ngắt, tử vong luôn luôn đợi chờ;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EB61676-889D-42A3-9C81-91C92C06B9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khiến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thẳng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16572D2-01F5-42EE-AF37-A55C922F40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Ngày trước tôi luôn phục tùng trần thế, quá đảo điên. Nhưng nay tôi quyết tôn Jêsus </a:t>
            </a:r>
            <a:br>
              <a:rPr lang="en-US" altLang="en-US"/>
            </a:br>
            <a:r>
              <a:rPr lang="en-US" altLang="en-US"/>
              <a:t>Vua toàn quyền;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7CB8B81-168E-4B55-B3F1-63D119B44C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Ách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,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dài</a:t>
            </a:r>
            <a:r>
              <a:rPr lang="en-US" altLang="en-US" dirty="0"/>
              <a:t>.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DD7FE4D-C197-4511-885D-3754DA0DD1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dẫy</a:t>
            </a:r>
            <a:r>
              <a:rPr lang="en-US" altLang="en-US" dirty="0"/>
              <a:t> bao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cần</a:t>
            </a:r>
            <a:r>
              <a:rPr lang="en-US" altLang="en-US" dirty="0"/>
              <a:t>.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bội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02E2B57-9317-47D1-B559-7B0F389A0A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an,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chút</a:t>
            </a:r>
            <a:r>
              <a:rPr lang="en-US" altLang="en-US" dirty="0"/>
              <a:t> lung lay.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4384</TotalTime>
  <Words>263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235 LẠY CHÚA,  TÔI NAY THUỘC NGÀI</vt:lpstr>
      <vt:lpstr>1. Lạy Chúa, tôi nay thuộc Ngài. Ngài sáng danh muôn đời. Jêsus, hỡi Chúa, tôi xin vâng theo  luật trời; </vt:lpstr>
      <vt:lpstr>Thể phách tâm linh thuộc Ngài, tôi mến Chúa chẳng phai. Thuộc trong Chúa thôi, tôi chỉ thuộc Ngài. </vt:lpstr>
      <vt:lpstr>2. Ngày trước tôi đi lầm lạc vào lối hay nghi ngờ, Tâm tôi tẻ ngắt, tử vong luôn luôn đợi chờ; </vt:lpstr>
      <vt:lpstr>Lúc Chúa đến soi rạng đường tôi, khiến bước thẳng ngay. Thuộc trong Chúa thôi,  tôi chỉ thuộc Ngài.</vt:lpstr>
      <vt:lpstr>3. Ngày trước tôi luôn phục tùng trần thế, quá đảo điên. Nhưng nay tôi quyết tôn Jêsus  Vua toàn quyền; </vt:lpstr>
      <vt:lpstr>Ách Chúa êm thay, sự bình an Chúa ban lâu dài. Thuộc trong Chúa thôi,  tôi chỉ thuộc Ngài.</vt:lpstr>
      <vt:lpstr>4. Gặp Chúa tôi vui tìm được đầy dẫy bao nhu cần. Thiên ân quý ấy  bởi đức tin  được bội phần; </vt:lpstr>
      <vt:lpstr>Dưới cánh Chúa tôi được bình an, chẳng chút lung lay. Thuộc trong Chúa thôi, tôi chỉ thuộc Ngài. </vt:lpstr>
      <vt:lpstr>5. Kìa, cuốn thiên thơ người nào được xóa bôi tên tôi. Không chi xen lấn khiến tôi  ly khai luật trời; </vt:lpstr>
      <vt:lpstr>Sống, chết chỉ do Ngài nhìn qua quyết hẳn chẳng sai, Thuộc trong Chúa thôi, tôi chỉ thuộc Ngài. </vt:lpstr>
      <vt:lpstr>6. Phù thế hôm nay tạm dùng làm chỗ dung thân tôi. Ôi, Jêsus Christ! Tôi xin quy phục trọn đời; </vt:lpstr>
      <vt:lpstr>Bởi đức yêu thương Ngài mời tôi ở trên thiên đài. Thuộc trong Chúa thôi,  tôi chỉ thuộc Ngài.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254</cp:revision>
  <dcterms:created xsi:type="dcterms:W3CDTF">2010-05-25T06:43:56Z</dcterms:created>
  <dcterms:modified xsi:type="dcterms:W3CDTF">2018-11-03T02:59:20Z</dcterms:modified>
</cp:coreProperties>
</file>