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63" r:id="rId2"/>
    <p:sldId id="350" r:id="rId3"/>
    <p:sldId id="351" r:id="rId4"/>
    <p:sldId id="352" r:id="rId5"/>
    <p:sldId id="353" r:id="rId6"/>
    <p:sldId id="354" r:id="rId7"/>
    <p:sldId id="361" r:id="rId8"/>
    <p:sldId id="355" r:id="rId9"/>
    <p:sldId id="356" r:id="rId10"/>
    <p:sldId id="359" r:id="rId11"/>
    <p:sldId id="357" r:id="rId12"/>
    <p:sldId id="358" r:id="rId13"/>
    <p:sldId id="36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0" autoAdjust="0"/>
    <p:restoredTop sz="86387" autoAdjust="0"/>
  </p:normalViewPr>
  <p:slideViewPr>
    <p:cSldViewPr snapToGrid="0">
      <p:cViewPr varScale="1">
        <p:scale>
          <a:sx n="131" d="100"/>
          <a:sy n="131" d="100"/>
        </p:scale>
        <p:origin x="858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CF5845-9ACE-417A-A905-77896CB640CA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D66F4FA-8576-484F-94B2-F6EF680C8D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6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9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31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1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961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1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3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2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8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9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1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9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2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31AE-B298-4B86-A529-9C3CF017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236</a:t>
            </a:r>
            <a:br>
              <a:rPr lang="en-US" dirty="0"/>
            </a:br>
            <a:r>
              <a:rPr lang="en-US" dirty="0"/>
              <a:t>NGUYỆN ĐỜI TÔI </a:t>
            </a:r>
            <a:br>
              <a:rPr lang="en-US" dirty="0"/>
            </a:br>
            <a:r>
              <a:rPr lang="en-US" dirty="0"/>
              <a:t>DÂNG CHÚA </a:t>
            </a:r>
          </a:p>
        </p:txBody>
      </p:sp>
    </p:spTree>
    <p:extLst>
      <p:ext uri="{BB962C8B-B14F-4D97-AF65-F5344CB8AC3E}">
        <p14:creationId xmlns:p14="http://schemas.microsoft.com/office/powerpoint/2010/main" val="2213948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Trọn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nguyện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hiến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để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lo </a:t>
            </a:r>
            <a:r>
              <a:rPr lang="en-US" altLang="en-US" dirty="0" err="1">
                <a:solidFill>
                  <a:srgbClr val="FFFF00"/>
                </a:solidFill>
              </a:rPr>
              <a:t>việc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thượng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Dục vọng tôi dâng hết bữa nay, </a:t>
            </a:r>
            <a:br>
              <a:rPr lang="en-US" altLang="en-US"/>
            </a:br>
            <a:r>
              <a:rPr lang="en-US" altLang="en-US"/>
              <a:t>không dám giữ </a:t>
            </a:r>
            <a:br>
              <a:rPr lang="en-US" altLang="en-US"/>
            </a:br>
            <a:r>
              <a:rPr lang="en-US" altLang="en-US"/>
              <a:t>ý riêng từ rày.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 err="1"/>
              <a:t>Nguyền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cai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đem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 err="1"/>
              <a:t>hóa</a:t>
            </a:r>
            <a:r>
              <a:rPr lang="en-US" altLang="en-US" dirty="0"/>
              <a:t> </a:t>
            </a: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ngôi</a:t>
            </a:r>
            <a:r>
              <a:rPr lang="en-US" altLang="en-US" dirty="0"/>
              <a:t> </a:t>
            </a:r>
            <a:r>
              <a:rPr lang="en-US" altLang="en-US" dirty="0" err="1"/>
              <a:t>ngự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Trọn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nguyện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hiến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để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lo </a:t>
            </a:r>
            <a:r>
              <a:rPr lang="en-US" altLang="en-US" dirty="0" err="1">
                <a:solidFill>
                  <a:srgbClr val="FFFF00"/>
                </a:solidFill>
              </a:rPr>
              <a:t>việc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thượng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</a:t>
            </a:r>
            <a:r>
              <a:rPr lang="en-US" altLang="en-US">
                <a:solidFill>
                  <a:srgbClr val="FFFF00"/>
                </a:solidFill>
              </a:rPr>
              <a:t>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dâng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thủy</a:t>
            </a:r>
            <a:r>
              <a:rPr lang="en-US" altLang="en-US" dirty="0"/>
              <a:t> </a:t>
            </a:r>
            <a:r>
              <a:rPr lang="en-US" altLang="en-US" dirty="0" err="1"/>
              <a:t>chung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mong</a:t>
            </a:r>
            <a:r>
              <a:rPr lang="en-US" altLang="en-US" dirty="0"/>
              <a:t> </a:t>
            </a:r>
            <a:r>
              <a:rPr lang="en-US" altLang="en-US" dirty="0" err="1"/>
              <a:t>ước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đẹp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bàn</a:t>
            </a:r>
            <a:r>
              <a:rPr lang="en-US" altLang="en-US" dirty="0"/>
              <a:t> </a:t>
            </a:r>
            <a:r>
              <a:rPr lang="en-US" altLang="en-US" dirty="0" err="1"/>
              <a:t>tay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hiến</a:t>
            </a:r>
            <a:r>
              <a:rPr lang="en-US" altLang="en-US" dirty="0"/>
              <a:t> </a:t>
            </a:r>
            <a:r>
              <a:rPr lang="en-US" altLang="en-US" dirty="0" err="1"/>
              <a:t>lai</a:t>
            </a:r>
            <a:r>
              <a:rPr lang="en-US" altLang="en-US" dirty="0"/>
              <a:t>, </a:t>
            </a:r>
            <a:r>
              <a:rPr lang="en-US" altLang="en-US" dirty="0" err="1"/>
              <a:t>siêng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giúp</a:t>
            </a:r>
            <a:r>
              <a:rPr lang="en-US" altLang="en-US" dirty="0"/>
              <a:t> </a:t>
            </a:r>
            <a:r>
              <a:rPr lang="en-US" altLang="en-US" dirty="0" err="1"/>
              <a:t>mỗi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Trọn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nguyện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hiến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để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lo </a:t>
            </a:r>
            <a:r>
              <a:rPr lang="en-US" altLang="en-US" dirty="0" err="1">
                <a:solidFill>
                  <a:srgbClr val="FFFF00"/>
                </a:solidFill>
              </a:rPr>
              <a:t>việc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thượng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Nầy bàn chân tôi quyết hiến lai, đi đây đó để lo việc Ngài.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Nầy giọng tôi xin cũng quyết dâng, luôn luôn tán mỹ danh Chân Thần.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Trọn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nguyện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hiến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để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lo </a:t>
            </a:r>
            <a:r>
              <a:rPr lang="en-US" altLang="en-US" dirty="0" err="1">
                <a:solidFill>
                  <a:srgbClr val="FFFF00"/>
                </a:solidFill>
              </a:rPr>
              <a:t>việc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thượng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Nầy miệng môi dâng để phát thanh, cho khắp đất nghe vang Tin Lành.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Bạc</a:t>
            </a:r>
            <a:r>
              <a:rPr lang="en-US" altLang="en-US" dirty="0"/>
              <a:t> </a:t>
            </a:r>
            <a:r>
              <a:rPr lang="en-US" altLang="en-US" dirty="0" err="1"/>
              <a:t>vàng</a:t>
            </a:r>
            <a:r>
              <a:rPr lang="en-US" altLang="en-US" dirty="0"/>
              <a:t>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dâng</a:t>
            </a:r>
            <a:r>
              <a:rPr lang="en-US" altLang="en-US" dirty="0"/>
              <a:t> </a:t>
            </a:r>
            <a:r>
              <a:rPr lang="en-US" altLang="en-US" dirty="0" err="1"/>
              <a:t>hết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r>
              <a:rPr lang="en-US" altLang="en-US" dirty="0" err="1"/>
              <a:t>đem</a:t>
            </a:r>
            <a:r>
              <a:rPr lang="en-US" altLang="en-US" dirty="0"/>
              <a:t> chi </a:t>
            </a:r>
            <a:r>
              <a:rPr lang="en-US" altLang="en-US" dirty="0" err="1"/>
              <a:t>phí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rao</a:t>
            </a:r>
            <a:r>
              <a:rPr lang="en-US" altLang="en-US" dirty="0"/>
              <a:t> </a:t>
            </a:r>
            <a:r>
              <a:rPr lang="en-US" altLang="en-US" dirty="0" err="1"/>
              <a:t>Đạo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4324</TotalTime>
  <Words>119</Words>
  <Application>Microsoft Office PowerPoint</Application>
  <PresentationFormat>On-screen Show (16:9)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236 NGUYỆN ĐỜI TÔI  DÂNG CHÚA </vt:lpstr>
      <vt:lpstr>1. Nguyện đời tôi dâng Chúa thủy chung,  duy mong ước Jêsus  đẹp lòng. </vt:lpstr>
      <vt:lpstr>Nầy bàn tay tôi quyết hiến lai, siêng năng giúp mỗi  công việc Ngài.</vt:lpstr>
      <vt:lpstr>Trọn đời tôi  nguyện cung hiến,  để chuyên tâm  lo việc thượng thiên.</vt:lpstr>
      <vt:lpstr>2. Nầy bàn chân tôi quyết hiến lai, đi đây đó để lo việc Ngài. </vt:lpstr>
      <vt:lpstr>Nầy giọng tôi xin cũng quyết dâng, luôn luôn tán mỹ danh Chân Thần. </vt:lpstr>
      <vt:lpstr>Trọn đời tôi  nguyện cung hiến,  để chuyên tâm  lo việc thượng thiên.</vt:lpstr>
      <vt:lpstr>3. Nầy miệng môi dâng để phát thanh, cho khắp đất nghe vang Tin Lành. </vt:lpstr>
      <vt:lpstr>Bạc vàng xin dâng hết Chúa tôi, đem chi phí để rao Đạo Trời.</vt:lpstr>
      <vt:lpstr>Trọn đời tôi  nguyện cung hiến,  để chuyên tâm  lo việc thượng thiên.</vt:lpstr>
      <vt:lpstr>4. Dục vọng tôi dâng hết bữa nay,  không dám giữ  ý riêng từ rày.</vt:lpstr>
      <vt:lpstr> Nguyền lòng tôi  xin Chúa quản cai,  đem biến hóa nên  ngôi ngự Ngài.</vt:lpstr>
      <vt:lpstr>Trọn đời tôi  nguyện cung hiến,  để chuyên tâm  lo việc thượng thiên.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260</cp:revision>
  <dcterms:created xsi:type="dcterms:W3CDTF">2010-05-25T06:43:56Z</dcterms:created>
  <dcterms:modified xsi:type="dcterms:W3CDTF">2018-11-03T12:17:17Z</dcterms:modified>
</cp:coreProperties>
</file>