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560" r:id="rId2"/>
    <p:sldId id="492" r:id="rId3"/>
    <p:sldId id="541" r:id="rId4"/>
    <p:sldId id="556" r:id="rId5"/>
    <p:sldId id="557" r:id="rId6"/>
    <p:sldId id="544" r:id="rId7"/>
    <p:sldId id="545" r:id="rId8"/>
    <p:sldId id="548" r:id="rId9"/>
    <p:sldId id="54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60"/>
  </p:normalViewPr>
  <p:slideViewPr>
    <p:cSldViewPr>
      <p:cViewPr varScale="1">
        <p:scale>
          <a:sx n="142" d="100"/>
          <a:sy n="142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C2371-679A-47EA-8877-C0F3F5309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7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0F45B-7713-4839-89DE-8D44E393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237</a:t>
            </a:r>
            <a:br>
              <a:rPr lang="en-US" dirty="0"/>
            </a:br>
            <a:r>
              <a:rPr lang="en-US" dirty="0"/>
              <a:t>NGUYỆN THEO Ý 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7B98-2138-4FD3-818D-45307D07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Cha, </a:t>
            </a:r>
            <a:r>
              <a:rPr lang="en-US" dirty="0" err="1"/>
              <a:t>vâng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Cha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thợ</a:t>
            </a:r>
            <a:r>
              <a:rPr lang="en-US" dirty="0"/>
              <a:t> </a:t>
            </a:r>
            <a:r>
              <a:rPr lang="en-US" dirty="0" err="1"/>
              <a:t>gốm</a:t>
            </a:r>
            <a:r>
              <a:rPr lang="en-US" dirty="0"/>
              <a:t> </a:t>
            </a:r>
            <a:r>
              <a:rPr lang="en-US" dirty="0" err="1"/>
              <a:t>thiêng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sét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905-1708-4DC9-9F7F-096C384B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Tôi nguyện theo ý Cha, xin Ngài nung đúc,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tôi chỉ biết yên lặng,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đợi chờ vâng phục.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080B-003A-497F-8241-3ED7E4DC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2. Tôi nguyện theo ý Cha, vâng Ngài không thôi,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xin Ngài tra xét tôi,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thử tôi, luyện tôi.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58EA-1994-473C-AACA-D3C12677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Tâm nầy xin tẩy</a:t>
            </a:r>
            <a:r>
              <a:rPr lang="en-US" altLang="en-US" sz="5400" dirty="0">
                <a:solidFill>
                  <a:srgbClr val="FFFFFF"/>
                </a:solidFill>
              </a:rPr>
              <a:t> </a:t>
            </a:r>
            <a:r>
              <a:rPr lang="vi-VN" altLang="en-US" sz="5400" dirty="0">
                <a:solidFill>
                  <a:srgbClr val="FFFFFF"/>
                </a:solidFill>
              </a:rPr>
              <a:t>thanh, thanh bạch hơn tuyết.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Tôi cúi dưới ch</a:t>
            </a:r>
            <a:r>
              <a:rPr lang="en-GB" altLang="en-US" sz="5400" dirty="0">
                <a:solidFill>
                  <a:srgbClr val="FFFFFF"/>
                </a:solidFill>
              </a:rPr>
              <a:t>â</a:t>
            </a:r>
            <a:r>
              <a:rPr lang="vi-VN" altLang="en-US" sz="5400" dirty="0">
                <a:solidFill>
                  <a:srgbClr val="FFFFFF"/>
                </a:solidFill>
              </a:rPr>
              <a:t>n Ngài, khiêm nhường chân thiệt.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BE2E-2E44-4190-90AD-08E2FC5C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3. Tôi nguyện theo ý Cha, vâng Ngài không thôi, đương bị thương mỏi mê, khẩn Cha dìu tôi.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7442-70C7-46A0-84D1-403D7AC3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Bao quyền năng dưới trên quy về Cha Thánh,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xin hãy đưa tay rờ,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tôi được yên lành.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05F1-9589-4F33-AD54-BC4F491B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4. Tôi nguyện theo ý Cha, vâng Ngài không thôi.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Xin Ngài cai quản luôn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cả thân, hồn tôi;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7476-F7D0-482B-AFE6-05C3F1FF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Ban đầy ơn Thánh Linh, </a:t>
            </a:r>
            <a:r>
              <a:rPr lang="en-GB" altLang="en-US" sz="5400" dirty="0" err="1">
                <a:solidFill>
                  <a:srgbClr val="FFFFFF"/>
                </a:solidFill>
              </a:rPr>
              <a:t>thế</a:t>
            </a:r>
            <a:r>
              <a:rPr lang="en-GB" altLang="en-US" sz="5400" dirty="0">
                <a:solidFill>
                  <a:srgbClr val="FFFFFF"/>
                </a:solidFill>
              </a:rPr>
              <a:t> </a:t>
            </a:r>
            <a:r>
              <a:rPr lang="en-GB" altLang="en-US" sz="5400" dirty="0" err="1">
                <a:solidFill>
                  <a:srgbClr val="FFFFFF"/>
                </a:solidFill>
              </a:rPr>
              <a:t>nhân</a:t>
            </a:r>
            <a:r>
              <a:rPr lang="en-GB" altLang="en-US" sz="5400" dirty="0">
                <a:solidFill>
                  <a:srgbClr val="FFFFFF"/>
                </a:solidFill>
              </a:rPr>
              <a:t> </a:t>
            </a:r>
            <a:r>
              <a:rPr lang="vi-VN" altLang="en-US" sz="5400" dirty="0">
                <a:solidFill>
                  <a:srgbClr val="FFFFFF"/>
                </a:solidFill>
              </a:rPr>
              <a:t>được thấy,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en-GB" altLang="en-US" sz="5400" dirty="0">
                <a:solidFill>
                  <a:srgbClr val="FFFFFF"/>
                </a:solidFill>
              </a:rPr>
              <a:t>d</a:t>
            </a:r>
            <a:r>
              <a:rPr lang="vi-VN" altLang="en-US" sz="5400" dirty="0">
                <a:solidFill>
                  <a:srgbClr val="FFFFFF"/>
                </a:solidFill>
              </a:rPr>
              <a:t>uy Chúa Jêsus Christ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cai trị tâm nầy.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16076</TotalTime>
  <Words>109</Words>
  <Application>Microsoft Office PowerPoint</Application>
  <PresentationFormat>On-screen Show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237 NGUYỆN THEO Ý CHA</vt:lpstr>
      <vt:lpstr>1. Tôi nguyện theo ý Cha, vâng Ngài không thôi, Cha là thợ gốm thiêng, đất sét là tôi.</vt:lpstr>
      <vt:lpstr>Tôi nguyện theo ý Cha, xin Ngài nung đúc,  tôi chỉ biết yên lặng,  đợi chờ vâng phục.</vt:lpstr>
      <vt:lpstr>2. Tôi nguyện theo ý Cha, vâng Ngài không thôi, xin Ngài tra xét tôi, thử tôi, luyện tôi. </vt:lpstr>
      <vt:lpstr>Tâm nầy xin tẩy thanh, thanh bạch hơn tuyết.  Tôi cúi dưới chân Ngài, khiêm nhường chân thiệt.</vt:lpstr>
      <vt:lpstr>3. Tôi nguyện theo ý Cha, vâng Ngài không thôi, đương bị thương mỏi mê, khẩn Cha dìu tôi. </vt:lpstr>
      <vt:lpstr>Bao quyền năng dưới trên quy về Cha Thánh,  xin hãy đưa tay rờ,  tôi được yên lành.</vt:lpstr>
      <vt:lpstr>4. Tôi nguyện theo ý Cha, vâng Ngài không thôi. Xin Ngài cai quản luôn cả thân, hồn tôi; </vt:lpstr>
      <vt:lpstr>Ban đầy ơn Thánh Linh, thế nhân được thấy,  duy Chúa Jêsus Christ  cai trị tâm nầy.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ThanhCa</dc:title>
  <dc:creator>Phan Minh Vinh An; tamhanglt@gmail.com</dc:creator>
  <cp:lastModifiedBy>Phan Minh Vinh An</cp:lastModifiedBy>
  <cp:revision>153</cp:revision>
  <dcterms:created xsi:type="dcterms:W3CDTF">2004-03-29T01:23:20Z</dcterms:created>
  <dcterms:modified xsi:type="dcterms:W3CDTF">2019-01-06T01:46:34Z</dcterms:modified>
</cp:coreProperties>
</file>